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4"/>
  </p:sldMasterIdLst>
  <p:notesMasterIdLst>
    <p:notesMasterId r:id="rId36"/>
  </p:notesMasterIdLst>
  <p:sldIdLst>
    <p:sldId id="256" r:id="rId5"/>
    <p:sldId id="257" r:id="rId6"/>
    <p:sldId id="262" r:id="rId7"/>
    <p:sldId id="261" r:id="rId8"/>
    <p:sldId id="258" r:id="rId9"/>
    <p:sldId id="301" r:id="rId10"/>
    <p:sldId id="297" r:id="rId11"/>
    <p:sldId id="302" r:id="rId12"/>
    <p:sldId id="259" r:id="rId13"/>
    <p:sldId id="263" r:id="rId14"/>
    <p:sldId id="268" r:id="rId15"/>
    <p:sldId id="305" r:id="rId16"/>
    <p:sldId id="299" r:id="rId17"/>
    <p:sldId id="306" r:id="rId18"/>
    <p:sldId id="298" r:id="rId19"/>
    <p:sldId id="307" r:id="rId20"/>
    <p:sldId id="313" r:id="rId21"/>
    <p:sldId id="264" r:id="rId22"/>
    <p:sldId id="314" r:id="rId23"/>
    <p:sldId id="310" r:id="rId24"/>
    <p:sldId id="272" r:id="rId25"/>
    <p:sldId id="271" r:id="rId26"/>
    <p:sldId id="315" r:id="rId27"/>
    <p:sldId id="317" r:id="rId28"/>
    <p:sldId id="318" r:id="rId29"/>
    <p:sldId id="319" r:id="rId30"/>
    <p:sldId id="320" r:id="rId31"/>
    <p:sldId id="316" r:id="rId32"/>
    <p:sldId id="300" r:id="rId33"/>
    <p:sldId id="321" r:id="rId34"/>
    <p:sldId id="266" r:id="rId35"/>
  </p:sldIdLst>
  <p:sldSz cx="9144000" cy="5143500" type="screen16x9"/>
  <p:notesSz cx="7105650" cy="10236200"/>
  <p:embeddedFontLst>
    <p:embeddedFont>
      <p:font typeface="Barlow" panose="00000500000000000000" pitchFamily="2" charset="0"/>
      <p:regular r:id="rId37"/>
      <p:bold r:id="rId38"/>
      <p:italic r:id="rId39"/>
      <p:boldItalic r:id="rId40"/>
    </p:embeddedFont>
    <p:embeddedFont>
      <p:font typeface="Kantumruy Pro" panose="020B0604020202020204" charset="0"/>
      <p:regular r:id="rId41"/>
      <p:bold r:id="rId42"/>
      <p:italic r:id="rId43"/>
      <p:boldItalic r:id="rId44"/>
    </p:embeddedFont>
    <p:embeddedFont>
      <p:font typeface="Raleway" pitchFamily="2"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2F56"/>
    <a:srgbClr val="FF0000"/>
    <a:srgbClr val="FCE3E5"/>
    <a:srgbClr val="273E6D"/>
    <a:srgbClr val="EEEFF3"/>
    <a:srgbClr val="3C61AA"/>
    <a:srgbClr val="3F5FAF"/>
    <a:srgbClr val="50ABF6"/>
    <a:srgbClr val="A2D3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D9F9A0-4632-466E-A424-45E7329D595D}" v="2086" dt="2024-12-09T21:30:41.615"/>
    <p1510:client id="{D161CEAF-9A0E-0C4A-41AC-56111416A31F}" v="18" dt="2024-12-09T19:49:17.739"/>
  </p1510:revLst>
</p1510:revInfo>
</file>

<file path=ppt/tableStyles.xml><?xml version="1.0" encoding="utf-8"?>
<a:tblStyleLst xmlns:a="http://schemas.openxmlformats.org/drawingml/2006/main" def="{C48B7A80-8CA5-4A15-A852-E3F6E7A993A7}">
  <a:tblStyle styleId="{C48B7A80-8CA5-4A15-A852-E3F6E7A993A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8CC9418-24C5-4AC9-BE05-81891DCAEB7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80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font" Target="fonts/font3.fntdata"/><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microsoft.com/office/2015/10/relationships/revisionInfo" Target="revisionInfo.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font" Target="fonts/font8.fntdata"/><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font" Target="fonts/font7.fntdata"/><Relationship Id="rId48" Type="http://schemas.openxmlformats.org/officeDocument/2006/relationships/font" Target="fonts/font12.fntdata"/><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font" Target="fonts/font2.fntdata"/><Relationship Id="rId46" Type="http://schemas.openxmlformats.org/officeDocument/2006/relationships/font" Target="fonts/font10.fntdata"/><Relationship Id="rId20" Type="http://schemas.openxmlformats.org/officeDocument/2006/relationships/slide" Target="slides/slide16.xml"/><Relationship Id="rId41" Type="http://schemas.openxmlformats.org/officeDocument/2006/relationships/font" Target="fonts/font5.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notesMaster" Target="notesMasters/notesMaster1.xml"/><Relationship Id="rId4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42875" y="768350"/>
            <a:ext cx="6821488" cy="3838575"/>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10565" y="4862195"/>
            <a:ext cx="5684520" cy="4606290"/>
          </a:xfrm>
          <a:prstGeom prst="rect">
            <a:avLst/>
          </a:prstGeom>
          <a:noFill/>
          <a:ln>
            <a:noFill/>
          </a:ln>
        </p:spPr>
        <p:txBody>
          <a:bodyPr spcFirstLastPara="1" wrap="square" lIns="99077" tIns="99077" rIns="99077" bIns="99077"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2"/>
        <p:cNvGrpSpPr/>
        <p:nvPr/>
      </p:nvGrpSpPr>
      <p:grpSpPr>
        <a:xfrm>
          <a:off x="0" y="0"/>
          <a:ext cx="0" cy="0"/>
          <a:chOff x="0" y="0"/>
          <a:chExt cx="0" cy="0"/>
        </a:xfrm>
      </p:grpSpPr>
      <p:sp>
        <p:nvSpPr>
          <p:cNvPr id="1253" name="Google Shape;1253;p:notes"/>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 name="Google Shape;1254;p:notes"/>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7"/>
        <p:cNvGrpSpPr/>
        <p:nvPr/>
      </p:nvGrpSpPr>
      <p:grpSpPr>
        <a:xfrm>
          <a:off x="0" y="0"/>
          <a:ext cx="0" cy="0"/>
          <a:chOff x="0" y="0"/>
          <a:chExt cx="0" cy="0"/>
        </a:xfrm>
      </p:grpSpPr>
      <p:sp>
        <p:nvSpPr>
          <p:cNvPr id="1368" name="Google Shape;1368;g2a6f91f73db_1_16:notes"/>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9" name="Google Shape;1369;g2a6f91f73db_1_16:notes"/>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p:cNvGrpSpPr/>
        <p:nvPr/>
      </p:nvGrpSpPr>
      <p:grpSpPr>
        <a:xfrm>
          <a:off x="0" y="0"/>
          <a:ext cx="0" cy="0"/>
          <a:chOff x="0" y="0"/>
          <a:chExt cx="0" cy="0"/>
        </a:xfrm>
      </p:grpSpPr>
      <p:sp>
        <p:nvSpPr>
          <p:cNvPr id="1430" name="Google Shape;1430;g2a6f91f73db_1_70:notes"/>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2a6f91f73db_1_70:notes"/>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9">
          <a:extLst>
            <a:ext uri="{FF2B5EF4-FFF2-40B4-BE49-F238E27FC236}">
              <a16:creationId xmlns:a16="http://schemas.microsoft.com/office/drawing/2014/main" id="{377A268E-BEEF-CD5D-AAC8-3C9F7070C90F}"/>
            </a:ext>
          </a:extLst>
        </p:cNvPr>
        <p:cNvGrpSpPr/>
        <p:nvPr/>
      </p:nvGrpSpPr>
      <p:grpSpPr>
        <a:xfrm>
          <a:off x="0" y="0"/>
          <a:ext cx="0" cy="0"/>
          <a:chOff x="0" y="0"/>
          <a:chExt cx="0" cy="0"/>
        </a:xfrm>
      </p:grpSpPr>
      <p:sp>
        <p:nvSpPr>
          <p:cNvPr id="1430" name="Google Shape;1430;g2a6f91f73db_1_70:notes">
            <a:extLst>
              <a:ext uri="{FF2B5EF4-FFF2-40B4-BE49-F238E27FC236}">
                <a16:creationId xmlns:a16="http://schemas.microsoft.com/office/drawing/2014/main" id="{80C10C5B-DC88-BFAD-C0E6-EE14B2A737BE}"/>
              </a:ext>
            </a:extLst>
          </p:cNvPr>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1" name="Google Shape;1431;g2a6f91f73db_1_70:notes">
            <a:extLst>
              <a:ext uri="{FF2B5EF4-FFF2-40B4-BE49-F238E27FC236}">
                <a16:creationId xmlns:a16="http://schemas.microsoft.com/office/drawing/2014/main" id="{52E506D5-6491-D0E6-38AE-82DC756F9CA1}"/>
              </a:ext>
            </a:extLst>
          </p:cNvPr>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extLst>
      <p:ext uri="{BB962C8B-B14F-4D97-AF65-F5344CB8AC3E}">
        <p14:creationId xmlns:p14="http://schemas.microsoft.com/office/powerpoint/2010/main" val="38705814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a:extLst>
            <a:ext uri="{FF2B5EF4-FFF2-40B4-BE49-F238E27FC236}">
              <a16:creationId xmlns:a16="http://schemas.microsoft.com/office/drawing/2014/main" id="{BB48EEF5-8B02-3A77-5A42-73E6026D22EA}"/>
            </a:ext>
          </a:extLst>
        </p:cNvPr>
        <p:cNvGrpSpPr/>
        <p:nvPr/>
      </p:nvGrpSpPr>
      <p:grpSpPr>
        <a:xfrm>
          <a:off x="0" y="0"/>
          <a:ext cx="0" cy="0"/>
          <a:chOff x="0" y="0"/>
          <a:chExt cx="0" cy="0"/>
        </a:xfrm>
      </p:grpSpPr>
      <p:sp>
        <p:nvSpPr>
          <p:cNvPr id="1262" name="Google Shape;1262;g10f9e629ec3_0_0:notes">
            <a:extLst>
              <a:ext uri="{FF2B5EF4-FFF2-40B4-BE49-F238E27FC236}">
                <a16:creationId xmlns:a16="http://schemas.microsoft.com/office/drawing/2014/main" id="{EF264324-F007-8497-F67E-FC63F43AC954}"/>
              </a:ext>
            </a:extLst>
          </p:cNvPr>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10f9e629ec3_0_0:notes">
            <a:extLst>
              <a:ext uri="{FF2B5EF4-FFF2-40B4-BE49-F238E27FC236}">
                <a16:creationId xmlns:a16="http://schemas.microsoft.com/office/drawing/2014/main" id="{B73AEA18-6F20-4276-A541-E53FBF2D5D13}"/>
              </a:ext>
            </a:extLst>
          </p:cNvPr>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extLst>
      <p:ext uri="{BB962C8B-B14F-4D97-AF65-F5344CB8AC3E}">
        <p14:creationId xmlns:p14="http://schemas.microsoft.com/office/powerpoint/2010/main" val="2985656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a:extLst>
            <a:ext uri="{FF2B5EF4-FFF2-40B4-BE49-F238E27FC236}">
              <a16:creationId xmlns:a16="http://schemas.microsoft.com/office/drawing/2014/main" id="{0F7D3334-695E-7388-3390-07F36750842A}"/>
            </a:ext>
          </a:extLst>
        </p:cNvPr>
        <p:cNvGrpSpPr/>
        <p:nvPr/>
      </p:nvGrpSpPr>
      <p:grpSpPr>
        <a:xfrm>
          <a:off x="0" y="0"/>
          <a:ext cx="0" cy="0"/>
          <a:chOff x="0" y="0"/>
          <a:chExt cx="0" cy="0"/>
        </a:xfrm>
      </p:grpSpPr>
      <p:sp>
        <p:nvSpPr>
          <p:cNvPr id="1262" name="Google Shape;1262;g10f9e629ec3_0_0:notes">
            <a:extLst>
              <a:ext uri="{FF2B5EF4-FFF2-40B4-BE49-F238E27FC236}">
                <a16:creationId xmlns:a16="http://schemas.microsoft.com/office/drawing/2014/main" id="{6E6A44B8-DC4C-3CD4-ACB7-78BB65BAC220}"/>
              </a:ext>
            </a:extLst>
          </p:cNvPr>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10f9e629ec3_0_0:notes">
            <a:extLst>
              <a:ext uri="{FF2B5EF4-FFF2-40B4-BE49-F238E27FC236}">
                <a16:creationId xmlns:a16="http://schemas.microsoft.com/office/drawing/2014/main" id="{AFB6F794-F46B-7FE4-7B2E-5AF44B4C32B9}"/>
              </a:ext>
            </a:extLst>
          </p:cNvPr>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extLst>
      <p:ext uri="{BB962C8B-B14F-4D97-AF65-F5344CB8AC3E}">
        <p14:creationId xmlns:p14="http://schemas.microsoft.com/office/powerpoint/2010/main" val="1525841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a:extLst>
            <a:ext uri="{FF2B5EF4-FFF2-40B4-BE49-F238E27FC236}">
              <a16:creationId xmlns:a16="http://schemas.microsoft.com/office/drawing/2014/main" id="{83903CE6-8A24-638C-5FD7-346633CB8C15}"/>
            </a:ext>
          </a:extLst>
        </p:cNvPr>
        <p:cNvGrpSpPr/>
        <p:nvPr/>
      </p:nvGrpSpPr>
      <p:grpSpPr>
        <a:xfrm>
          <a:off x="0" y="0"/>
          <a:ext cx="0" cy="0"/>
          <a:chOff x="0" y="0"/>
          <a:chExt cx="0" cy="0"/>
        </a:xfrm>
      </p:grpSpPr>
      <p:sp>
        <p:nvSpPr>
          <p:cNvPr id="1309" name="Google Shape;1309;g21258269c9b_0_103:notes">
            <a:extLst>
              <a:ext uri="{FF2B5EF4-FFF2-40B4-BE49-F238E27FC236}">
                <a16:creationId xmlns:a16="http://schemas.microsoft.com/office/drawing/2014/main" id="{A9EFD004-ABBD-EBE4-AA18-B7051398C841}"/>
              </a:ext>
            </a:extLst>
          </p:cNvPr>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21258269c9b_0_103:notes">
            <a:extLst>
              <a:ext uri="{FF2B5EF4-FFF2-40B4-BE49-F238E27FC236}">
                <a16:creationId xmlns:a16="http://schemas.microsoft.com/office/drawing/2014/main" id="{407554F0-E75C-EACD-2678-ED0F3AE07408}"/>
              </a:ext>
            </a:extLst>
          </p:cNvPr>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extLst>
      <p:ext uri="{BB962C8B-B14F-4D97-AF65-F5344CB8AC3E}">
        <p14:creationId xmlns:p14="http://schemas.microsoft.com/office/powerpoint/2010/main" val="18057049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a:extLst>
            <a:ext uri="{FF2B5EF4-FFF2-40B4-BE49-F238E27FC236}">
              <a16:creationId xmlns:a16="http://schemas.microsoft.com/office/drawing/2014/main" id="{143F29F9-C7DE-D2FC-C8EE-5A9E6CCF455E}"/>
            </a:ext>
          </a:extLst>
        </p:cNvPr>
        <p:cNvGrpSpPr/>
        <p:nvPr/>
      </p:nvGrpSpPr>
      <p:grpSpPr>
        <a:xfrm>
          <a:off x="0" y="0"/>
          <a:ext cx="0" cy="0"/>
          <a:chOff x="0" y="0"/>
          <a:chExt cx="0" cy="0"/>
        </a:xfrm>
      </p:grpSpPr>
      <p:sp>
        <p:nvSpPr>
          <p:cNvPr id="1309" name="Google Shape;1309;g21258269c9b_0_103:notes">
            <a:extLst>
              <a:ext uri="{FF2B5EF4-FFF2-40B4-BE49-F238E27FC236}">
                <a16:creationId xmlns:a16="http://schemas.microsoft.com/office/drawing/2014/main" id="{8FB2B6D5-21F1-3EF1-59BE-BFF937CE6350}"/>
              </a:ext>
            </a:extLst>
          </p:cNvPr>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21258269c9b_0_103:notes">
            <a:extLst>
              <a:ext uri="{FF2B5EF4-FFF2-40B4-BE49-F238E27FC236}">
                <a16:creationId xmlns:a16="http://schemas.microsoft.com/office/drawing/2014/main" id="{113A27D5-2604-5379-B852-F596B747D3FE}"/>
              </a:ext>
            </a:extLst>
          </p:cNvPr>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extLst>
      <p:ext uri="{BB962C8B-B14F-4D97-AF65-F5344CB8AC3E}">
        <p14:creationId xmlns:p14="http://schemas.microsoft.com/office/powerpoint/2010/main" val="3100021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a:extLst>
            <a:ext uri="{FF2B5EF4-FFF2-40B4-BE49-F238E27FC236}">
              <a16:creationId xmlns:a16="http://schemas.microsoft.com/office/drawing/2014/main" id="{BE554543-964E-9013-6D5B-B5418F05FAF4}"/>
            </a:ext>
          </a:extLst>
        </p:cNvPr>
        <p:cNvGrpSpPr/>
        <p:nvPr/>
      </p:nvGrpSpPr>
      <p:grpSpPr>
        <a:xfrm>
          <a:off x="0" y="0"/>
          <a:ext cx="0" cy="0"/>
          <a:chOff x="0" y="0"/>
          <a:chExt cx="0" cy="0"/>
        </a:xfrm>
      </p:grpSpPr>
      <p:sp>
        <p:nvSpPr>
          <p:cNvPr id="1309" name="Google Shape;1309;g21258269c9b_0_103:notes">
            <a:extLst>
              <a:ext uri="{FF2B5EF4-FFF2-40B4-BE49-F238E27FC236}">
                <a16:creationId xmlns:a16="http://schemas.microsoft.com/office/drawing/2014/main" id="{A22C21C4-38CB-63CF-5659-DE6946E85B79}"/>
              </a:ext>
            </a:extLst>
          </p:cNvPr>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21258269c9b_0_103:notes">
            <a:extLst>
              <a:ext uri="{FF2B5EF4-FFF2-40B4-BE49-F238E27FC236}">
                <a16:creationId xmlns:a16="http://schemas.microsoft.com/office/drawing/2014/main" id="{D535912D-A2D7-E9C1-7088-FF058F0B30DE}"/>
              </a:ext>
            </a:extLst>
          </p:cNvPr>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extLst>
      <p:ext uri="{BB962C8B-B14F-4D97-AF65-F5344CB8AC3E}">
        <p14:creationId xmlns:p14="http://schemas.microsoft.com/office/powerpoint/2010/main" val="2300567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p:cNvGrpSpPr/>
        <p:nvPr/>
      </p:nvGrpSpPr>
      <p:grpSpPr>
        <a:xfrm>
          <a:off x="0" y="0"/>
          <a:ext cx="0" cy="0"/>
          <a:chOff x="0" y="0"/>
          <a:chExt cx="0" cy="0"/>
        </a:xfrm>
      </p:grpSpPr>
      <p:sp>
        <p:nvSpPr>
          <p:cNvPr id="1381" name="Google Shape;1381;g2a6f91f73db_1_28:notes"/>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2a6f91f73db_1_28:notes"/>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a:extLst>
            <a:ext uri="{FF2B5EF4-FFF2-40B4-BE49-F238E27FC236}">
              <a16:creationId xmlns:a16="http://schemas.microsoft.com/office/drawing/2014/main" id="{0FBE3C1F-4BDB-AB6E-617F-172EA5AB089D}"/>
            </a:ext>
          </a:extLst>
        </p:cNvPr>
        <p:cNvGrpSpPr/>
        <p:nvPr/>
      </p:nvGrpSpPr>
      <p:grpSpPr>
        <a:xfrm>
          <a:off x="0" y="0"/>
          <a:ext cx="0" cy="0"/>
          <a:chOff x="0" y="0"/>
          <a:chExt cx="0" cy="0"/>
        </a:xfrm>
      </p:grpSpPr>
      <p:sp>
        <p:nvSpPr>
          <p:cNvPr id="1381" name="Google Shape;1381;g2a6f91f73db_1_28:notes">
            <a:extLst>
              <a:ext uri="{FF2B5EF4-FFF2-40B4-BE49-F238E27FC236}">
                <a16:creationId xmlns:a16="http://schemas.microsoft.com/office/drawing/2014/main" id="{178E1CA1-68E6-8870-E6F6-4F4B7E7E6780}"/>
              </a:ext>
            </a:extLst>
          </p:cNvPr>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2a6f91f73db_1_28:notes">
            <a:extLst>
              <a:ext uri="{FF2B5EF4-FFF2-40B4-BE49-F238E27FC236}">
                <a16:creationId xmlns:a16="http://schemas.microsoft.com/office/drawing/2014/main" id="{A8781807-22BF-0FF1-EB1D-363AADCF7CDF}"/>
              </a:ext>
            </a:extLst>
          </p:cNvPr>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extLst>
      <p:ext uri="{BB962C8B-B14F-4D97-AF65-F5344CB8AC3E}">
        <p14:creationId xmlns:p14="http://schemas.microsoft.com/office/powerpoint/2010/main" val="4738959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p:cNvGrpSpPr/>
        <p:nvPr/>
      </p:nvGrpSpPr>
      <p:grpSpPr>
        <a:xfrm>
          <a:off x="0" y="0"/>
          <a:ext cx="0" cy="0"/>
          <a:chOff x="0" y="0"/>
          <a:chExt cx="0" cy="0"/>
        </a:xfrm>
      </p:grpSpPr>
      <p:sp>
        <p:nvSpPr>
          <p:cNvPr id="1262" name="Google Shape;1262;g10f9e629ec3_0_0:notes"/>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10f9e629ec3_0_0:notes"/>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0">
          <a:extLst>
            <a:ext uri="{FF2B5EF4-FFF2-40B4-BE49-F238E27FC236}">
              <a16:creationId xmlns:a16="http://schemas.microsoft.com/office/drawing/2014/main" id="{12FABFA9-35DF-41D2-8CEB-45A4B88E886C}"/>
            </a:ext>
          </a:extLst>
        </p:cNvPr>
        <p:cNvGrpSpPr/>
        <p:nvPr/>
      </p:nvGrpSpPr>
      <p:grpSpPr>
        <a:xfrm>
          <a:off x="0" y="0"/>
          <a:ext cx="0" cy="0"/>
          <a:chOff x="0" y="0"/>
          <a:chExt cx="0" cy="0"/>
        </a:xfrm>
      </p:grpSpPr>
      <p:sp>
        <p:nvSpPr>
          <p:cNvPr id="1381" name="Google Shape;1381;g2a6f91f73db_1_28:notes">
            <a:extLst>
              <a:ext uri="{FF2B5EF4-FFF2-40B4-BE49-F238E27FC236}">
                <a16:creationId xmlns:a16="http://schemas.microsoft.com/office/drawing/2014/main" id="{74170F7C-6AB3-61DD-0EF4-E0F32CD222F9}"/>
              </a:ext>
            </a:extLst>
          </p:cNvPr>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2" name="Google Shape;1382;g2a6f91f73db_1_28:notes">
            <a:extLst>
              <a:ext uri="{FF2B5EF4-FFF2-40B4-BE49-F238E27FC236}">
                <a16:creationId xmlns:a16="http://schemas.microsoft.com/office/drawing/2014/main" id="{650A7C42-7DA7-367F-9B19-24CF5AE4A282}"/>
              </a:ext>
            </a:extLst>
          </p:cNvPr>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extLst>
      <p:ext uri="{BB962C8B-B14F-4D97-AF65-F5344CB8AC3E}">
        <p14:creationId xmlns:p14="http://schemas.microsoft.com/office/powerpoint/2010/main" val="14369723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g2a6f91f73db_1_141:notes"/>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06" name="Google Shape;1506;g2a6f91f73db_1_141:notes"/>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2a6f91f73db_1_118:notes"/>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a6f91f73db_1_118:notes"/>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a:extLst>
            <a:ext uri="{FF2B5EF4-FFF2-40B4-BE49-F238E27FC236}">
              <a16:creationId xmlns:a16="http://schemas.microsoft.com/office/drawing/2014/main" id="{30AEEF36-2AA7-2ADC-B6CF-84160B88913B}"/>
            </a:ext>
          </a:extLst>
        </p:cNvPr>
        <p:cNvGrpSpPr/>
        <p:nvPr/>
      </p:nvGrpSpPr>
      <p:grpSpPr>
        <a:xfrm>
          <a:off x="0" y="0"/>
          <a:ext cx="0" cy="0"/>
          <a:chOff x="0" y="0"/>
          <a:chExt cx="0" cy="0"/>
        </a:xfrm>
      </p:grpSpPr>
      <p:sp>
        <p:nvSpPr>
          <p:cNvPr id="1481" name="Google Shape;1481;g2a6f91f73db_1_118:notes">
            <a:extLst>
              <a:ext uri="{FF2B5EF4-FFF2-40B4-BE49-F238E27FC236}">
                <a16:creationId xmlns:a16="http://schemas.microsoft.com/office/drawing/2014/main" id="{A4074772-5566-B169-4546-C0F1D1C0BC81}"/>
              </a:ext>
            </a:extLst>
          </p:cNvPr>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a6f91f73db_1_118:notes">
            <a:extLst>
              <a:ext uri="{FF2B5EF4-FFF2-40B4-BE49-F238E27FC236}">
                <a16:creationId xmlns:a16="http://schemas.microsoft.com/office/drawing/2014/main" id="{D9927537-FE8E-184D-1EF7-9245002D986E}"/>
              </a:ext>
            </a:extLst>
          </p:cNvPr>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extLst>
      <p:ext uri="{BB962C8B-B14F-4D97-AF65-F5344CB8AC3E}">
        <p14:creationId xmlns:p14="http://schemas.microsoft.com/office/powerpoint/2010/main" val="11627818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a:extLst>
            <a:ext uri="{FF2B5EF4-FFF2-40B4-BE49-F238E27FC236}">
              <a16:creationId xmlns:a16="http://schemas.microsoft.com/office/drawing/2014/main" id="{B54A216F-0BE3-5586-10C1-319AC90EE8A2}"/>
            </a:ext>
          </a:extLst>
        </p:cNvPr>
        <p:cNvGrpSpPr/>
        <p:nvPr/>
      </p:nvGrpSpPr>
      <p:grpSpPr>
        <a:xfrm>
          <a:off x="0" y="0"/>
          <a:ext cx="0" cy="0"/>
          <a:chOff x="0" y="0"/>
          <a:chExt cx="0" cy="0"/>
        </a:xfrm>
      </p:grpSpPr>
      <p:sp>
        <p:nvSpPr>
          <p:cNvPr id="1481" name="Google Shape;1481;g2a6f91f73db_1_118:notes">
            <a:extLst>
              <a:ext uri="{FF2B5EF4-FFF2-40B4-BE49-F238E27FC236}">
                <a16:creationId xmlns:a16="http://schemas.microsoft.com/office/drawing/2014/main" id="{2300E75F-06C5-CF28-BF92-1FDC2FB6B597}"/>
              </a:ext>
            </a:extLst>
          </p:cNvPr>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a6f91f73db_1_118:notes">
            <a:extLst>
              <a:ext uri="{FF2B5EF4-FFF2-40B4-BE49-F238E27FC236}">
                <a16:creationId xmlns:a16="http://schemas.microsoft.com/office/drawing/2014/main" id="{B4F3C702-5FA8-85FD-CC06-4416461B7754}"/>
              </a:ext>
            </a:extLst>
          </p:cNvPr>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extLst>
      <p:ext uri="{BB962C8B-B14F-4D97-AF65-F5344CB8AC3E}">
        <p14:creationId xmlns:p14="http://schemas.microsoft.com/office/powerpoint/2010/main" val="8651187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a:extLst>
            <a:ext uri="{FF2B5EF4-FFF2-40B4-BE49-F238E27FC236}">
              <a16:creationId xmlns:a16="http://schemas.microsoft.com/office/drawing/2014/main" id="{EA81B073-67AE-53DF-BDC6-05E5360F43D8}"/>
            </a:ext>
          </a:extLst>
        </p:cNvPr>
        <p:cNvGrpSpPr/>
        <p:nvPr/>
      </p:nvGrpSpPr>
      <p:grpSpPr>
        <a:xfrm>
          <a:off x="0" y="0"/>
          <a:ext cx="0" cy="0"/>
          <a:chOff x="0" y="0"/>
          <a:chExt cx="0" cy="0"/>
        </a:xfrm>
      </p:grpSpPr>
      <p:sp>
        <p:nvSpPr>
          <p:cNvPr id="1481" name="Google Shape;1481;g2a6f91f73db_1_118:notes">
            <a:extLst>
              <a:ext uri="{FF2B5EF4-FFF2-40B4-BE49-F238E27FC236}">
                <a16:creationId xmlns:a16="http://schemas.microsoft.com/office/drawing/2014/main" id="{EB462933-E095-E09D-11F5-22EC9937079A}"/>
              </a:ext>
            </a:extLst>
          </p:cNvPr>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a6f91f73db_1_118:notes">
            <a:extLst>
              <a:ext uri="{FF2B5EF4-FFF2-40B4-BE49-F238E27FC236}">
                <a16:creationId xmlns:a16="http://schemas.microsoft.com/office/drawing/2014/main" id="{2B79B0EB-44E6-D9F5-DB7B-D5D1820A4678}"/>
              </a:ext>
            </a:extLst>
          </p:cNvPr>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extLst>
      <p:ext uri="{BB962C8B-B14F-4D97-AF65-F5344CB8AC3E}">
        <p14:creationId xmlns:p14="http://schemas.microsoft.com/office/powerpoint/2010/main" val="22171240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a:extLst>
            <a:ext uri="{FF2B5EF4-FFF2-40B4-BE49-F238E27FC236}">
              <a16:creationId xmlns:a16="http://schemas.microsoft.com/office/drawing/2014/main" id="{D4726E13-5772-6A0B-7FD8-5D2D421EA484}"/>
            </a:ext>
          </a:extLst>
        </p:cNvPr>
        <p:cNvGrpSpPr/>
        <p:nvPr/>
      </p:nvGrpSpPr>
      <p:grpSpPr>
        <a:xfrm>
          <a:off x="0" y="0"/>
          <a:ext cx="0" cy="0"/>
          <a:chOff x="0" y="0"/>
          <a:chExt cx="0" cy="0"/>
        </a:xfrm>
      </p:grpSpPr>
      <p:sp>
        <p:nvSpPr>
          <p:cNvPr id="1481" name="Google Shape;1481;g2a6f91f73db_1_118:notes">
            <a:extLst>
              <a:ext uri="{FF2B5EF4-FFF2-40B4-BE49-F238E27FC236}">
                <a16:creationId xmlns:a16="http://schemas.microsoft.com/office/drawing/2014/main" id="{FCFFF51D-F069-0AA9-2E4F-7C6B3E3E5BC9}"/>
              </a:ext>
            </a:extLst>
          </p:cNvPr>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a6f91f73db_1_118:notes">
            <a:extLst>
              <a:ext uri="{FF2B5EF4-FFF2-40B4-BE49-F238E27FC236}">
                <a16:creationId xmlns:a16="http://schemas.microsoft.com/office/drawing/2014/main" id="{536FEED7-AB6E-E3E1-C594-0D9FDA10BCDA}"/>
              </a:ext>
            </a:extLst>
          </p:cNvPr>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extLst>
      <p:ext uri="{BB962C8B-B14F-4D97-AF65-F5344CB8AC3E}">
        <p14:creationId xmlns:p14="http://schemas.microsoft.com/office/powerpoint/2010/main" val="17935369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a:extLst>
            <a:ext uri="{FF2B5EF4-FFF2-40B4-BE49-F238E27FC236}">
              <a16:creationId xmlns:a16="http://schemas.microsoft.com/office/drawing/2014/main" id="{83BBCF06-C41A-D0E7-5F55-6190C6096158}"/>
            </a:ext>
          </a:extLst>
        </p:cNvPr>
        <p:cNvGrpSpPr/>
        <p:nvPr/>
      </p:nvGrpSpPr>
      <p:grpSpPr>
        <a:xfrm>
          <a:off x="0" y="0"/>
          <a:ext cx="0" cy="0"/>
          <a:chOff x="0" y="0"/>
          <a:chExt cx="0" cy="0"/>
        </a:xfrm>
      </p:grpSpPr>
      <p:sp>
        <p:nvSpPr>
          <p:cNvPr id="1481" name="Google Shape;1481;g2a6f91f73db_1_118:notes">
            <a:extLst>
              <a:ext uri="{FF2B5EF4-FFF2-40B4-BE49-F238E27FC236}">
                <a16:creationId xmlns:a16="http://schemas.microsoft.com/office/drawing/2014/main" id="{4EF479D7-53C7-4F48-A36A-31F662BD510A}"/>
              </a:ext>
            </a:extLst>
          </p:cNvPr>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2" name="Google Shape;1482;g2a6f91f73db_1_118:notes">
            <a:extLst>
              <a:ext uri="{FF2B5EF4-FFF2-40B4-BE49-F238E27FC236}">
                <a16:creationId xmlns:a16="http://schemas.microsoft.com/office/drawing/2014/main" id="{7A7EBE7D-CCEC-17CD-79B3-EE6218900E14}"/>
              </a:ext>
            </a:extLst>
          </p:cNvPr>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extLst>
      <p:ext uri="{BB962C8B-B14F-4D97-AF65-F5344CB8AC3E}">
        <p14:creationId xmlns:p14="http://schemas.microsoft.com/office/powerpoint/2010/main" val="150610017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a:extLst>
            <a:ext uri="{FF2B5EF4-FFF2-40B4-BE49-F238E27FC236}">
              <a16:creationId xmlns:a16="http://schemas.microsoft.com/office/drawing/2014/main" id="{B719A36B-2CE8-F803-E03E-4567415CCE9A}"/>
            </a:ext>
          </a:extLst>
        </p:cNvPr>
        <p:cNvGrpSpPr/>
        <p:nvPr/>
      </p:nvGrpSpPr>
      <p:grpSpPr>
        <a:xfrm>
          <a:off x="0" y="0"/>
          <a:ext cx="0" cy="0"/>
          <a:chOff x="0" y="0"/>
          <a:chExt cx="0" cy="0"/>
        </a:xfrm>
      </p:grpSpPr>
      <p:sp>
        <p:nvSpPr>
          <p:cNvPr id="1262" name="Google Shape;1262;g10f9e629ec3_0_0:notes">
            <a:extLst>
              <a:ext uri="{FF2B5EF4-FFF2-40B4-BE49-F238E27FC236}">
                <a16:creationId xmlns:a16="http://schemas.microsoft.com/office/drawing/2014/main" id="{64B99BE9-C4E8-F1C3-16CF-B57FD18B1232}"/>
              </a:ext>
            </a:extLst>
          </p:cNvPr>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10f9e629ec3_0_0:notes">
            <a:extLst>
              <a:ext uri="{FF2B5EF4-FFF2-40B4-BE49-F238E27FC236}">
                <a16:creationId xmlns:a16="http://schemas.microsoft.com/office/drawing/2014/main" id="{F8BB8AFA-64E0-243D-BDA4-AE9B73B33C24}"/>
              </a:ext>
            </a:extLst>
          </p:cNvPr>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extLst>
      <p:ext uri="{BB962C8B-B14F-4D97-AF65-F5344CB8AC3E}">
        <p14:creationId xmlns:p14="http://schemas.microsoft.com/office/powerpoint/2010/main" val="10995410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a:extLst>
            <a:ext uri="{FF2B5EF4-FFF2-40B4-BE49-F238E27FC236}">
              <a16:creationId xmlns:a16="http://schemas.microsoft.com/office/drawing/2014/main" id="{CADF1813-3466-04CC-19DB-0A844DD98EFF}"/>
            </a:ext>
          </a:extLst>
        </p:cNvPr>
        <p:cNvGrpSpPr/>
        <p:nvPr/>
      </p:nvGrpSpPr>
      <p:grpSpPr>
        <a:xfrm>
          <a:off x="0" y="0"/>
          <a:ext cx="0" cy="0"/>
          <a:chOff x="0" y="0"/>
          <a:chExt cx="0" cy="0"/>
        </a:xfrm>
      </p:grpSpPr>
      <p:sp>
        <p:nvSpPr>
          <p:cNvPr id="1262" name="Google Shape;1262;g10f9e629ec3_0_0:notes">
            <a:extLst>
              <a:ext uri="{FF2B5EF4-FFF2-40B4-BE49-F238E27FC236}">
                <a16:creationId xmlns:a16="http://schemas.microsoft.com/office/drawing/2014/main" id="{AB9C1353-D599-D015-B790-163A15BE000F}"/>
              </a:ext>
            </a:extLst>
          </p:cNvPr>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10f9e629ec3_0_0:notes">
            <a:extLst>
              <a:ext uri="{FF2B5EF4-FFF2-40B4-BE49-F238E27FC236}">
                <a16:creationId xmlns:a16="http://schemas.microsoft.com/office/drawing/2014/main" id="{99A81300-C3F5-FDC1-1469-396A091D01EA}"/>
              </a:ext>
            </a:extLst>
          </p:cNvPr>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extLst>
      <p:ext uri="{BB962C8B-B14F-4D97-AF65-F5344CB8AC3E}">
        <p14:creationId xmlns:p14="http://schemas.microsoft.com/office/powerpoint/2010/main" val="36650671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4"/>
        <p:cNvGrpSpPr/>
        <p:nvPr/>
      </p:nvGrpSpPr>
      <p:grpSpPr>
        <a:xfrm>
          <a:off x="0" y="0"/>
          <a:ext cx="0" cy="0"/>
          <a:chOff x="0" y="0"/>
          <a:chExt cx="0" cy="0"/>
        </a:xfrm>
      </p:grpSpPr>
      <p:sp>
        <p:nvSpPr>
          <p:cNvPr id="1335" name="Google Shape;1335;g2a6f91f73db_1_6:notes"/>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6" name="Google Shape;1336;g2a6f91f73db_1_6:notes"/>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0"/>
        <p:cNvGrpSpPr/>
        <p:nvPr/>
      </p:nvGrpSpPr>
      <p:grpSpPr>
        <a:xfrm>
          <a:off x="0" y="0"/>
          <a:ext cx="0" cy="0"/>
          <a:chOff x="0" y="0"/>
          <a:chExt cx="0" cy="0"/>
        </a:xfrm>
      </p:grpSpPr>
      <p:sp>
        <p:nvSpPr>
          <p:cNvPr id="1411" name="Google Shape;1411;g2a6f91f73db_1_53:notes"/>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2" name="Google Shape;1412;g2a6f91f73db_1_53:notes"/>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21258269c9b_0_103:notes"/>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21258269c9b_0_103:notes"/>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10f9e629ec3_0_6:notes"/>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10f9e629ec3_0_6:notes"/>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6">
          <a:extLst>
            <a:ext uri="{FF2B5EF4-FFF2-40B4-BE49-F238E27FC236}">
              <a16:creationId xmlns:a16="http://schemas.microsoft.com/office/drawing/2014/main" id="{F20B2E20-AE7C-0317-6C6F-8719B5FBB6C9}"/>
            </a:ext>
          </a:extLst>
        </p:cNvPr>
        <p:cNvGrpSpPr/>
        <p:nvPr/>
      </p:nvGrpSpPr>
      <p:grpSpPr>
        <a:xfrm>
          <a:off x="0" y="0"/>
          <a:ext cx="0" cy="0"/>
          <a:chOff x="0" y="0"/>
          <a:chExt cx="0" cy="0"/>
        </a:xfrm>
      </p:grpSpPr>
      <p:sp>
        <p:nvSpPr>
          <p:cNvPr id="1957" name="Google Shape;1957;g2a6f91f73db_1_194:notes">
            <a:extLst>
              <a:ext uri="{FF2B5EF4-FFF2-40B4-BE49-F238E27FC236}">
                <a16:creationId xmlns:a16="http://schemas.microsoft.com/office/drawing/2014/main" id="{1B1925B4-4CE7-A779-B3FD-DFCBFA33411F}"/>
              </a:ext>
            </a:extLst>
          </p:cNvPr>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8" name="Google Shape;1958;g2a6f91f73db_1_194:notes">
            <a:extLst>
              <a:ext uri="{FF2B5EF4-FFF2-40B4-BE49-F238E27FC236}">
                <a16:creationId xmlns:a16="http://schemas.microsoft.com/office/drawing/2014/main" id="{44D12711-9D82-A43A-A896-F1E609FD9E7D}"/>
              </a:ext>
            </a:extLst>
          </p:cNvPr>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extLst>
      <p:ext uri="{BB962C8B-B14F-4D97-AF65-F5344CB8AC3E}">
        <p14:creationId xmlns:p14="http://schemas.microsoft.com/office/powerpoint/2010/main" val="39115197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a:extLst>
            <a:ext uri="{FF2B5EF4-FFF2-40B4-BE49-F238E27FC236}">
              <a16:creationId xmlns:a16="http://schemas.microsoft.com/office/drawing/2014/main" id="{FB5D9773-477F-179E-A031-1182394103E4}"/>
            </a:ext>
          </a:extLst>
        </p:cNvPr>
        <p:cNvGrpSpPr/>
        <p:nvPr/>
      </p:nvGrpSpPr>
      <p:grpSpPr>
        <a:xfrm>
          <a:off x="0" y="0"/>
          <a:ext cx="0" cy="0"/>
          <a:chOff x="0" y="0"/>
          <a:chExt cx="0" cy="0"/>
        </a:xfrm>
      </p:grpSpPr>
      <p:sp>
        <p:nvSpPr>
          <p:cNvPr id="1262" name="Google Shape;1262;g10f9e629ec3_0_0:notes">
            <a:extLst>
              <a:ext uri="{FF2B5EF4-FFF2-40B4-BE49-F238E27FC236}">
                <a16:creationId xmlns:a16="http://schemas.microsoft.com/office/drawing/2014/main" id="{5D0EFFEF-A7E3-B70E-A32A-414199E4283B}"/>
              </a:ext>
            </a:extLst>
          </p:cNvPr>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10f9e629ec3_0_0:notes">
            <a:extLst>
              <a:ext uri="{FF2B5EF4-FFF2-40B4-BE49-F238E27FC236}">
                <a16:creationId xmlns:a16="http://schemas.microsoft.com/office/drawing/2014/main" id="{02AE3FB7-4DEE-8DFD-D67C-41E977D6BDA0}"/>
              </a:ext>
            </a:extLst>
          </p:cNvPr>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extLst>
      <p:ext uri="{BB962C8B-B14F-4D97-AF65-F5344CB8AC3E}">
        <p14:creationId xmlns:p14="http://schemas.microsoft.com/office/powerpoint/2010/main" val="22985600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1">
          <a:extLst>
            <a:ext uri="{FF2B5EF4-FFF2-40B4-BE49-F238E27FC236}">
              <a16:creationId xmlns:a16="http://schemas.microsoft.com/office/drawing/2014/main" id="{FE680877-FDF7-8FDA-9FE2-A048D416B2DC}"/>
            </a:ext>
          </a:extLst>
        </p:cNvPr>
        <p:cNvGrpSpPr/>
        <p:nvPr/>
      </p:nvGrpSpPr>
      <p:grpSpPr>
        <a:xfrm>
          <a:off x="0" y="0"/>
          <a:ext cx="0" cy="0"/>
          <a:chOff x="0" y="0"/>
          <a:chExt cx="0" cy="0"/>
        </a:xfrm>
      </p:grpSpPr>
      <p:sp>
        <p:nvSpPr>
          <p:cNvPr id="1262" name="Google Shape;1262;g10f9e629ec3_0_0:notes">
            <a:extLst>
              <a:ext uri="{FF2B5EF4-FFF2-40B4-BE49-F238E27FC236}">
                <a16:creationId xmlns:a16="http://schemas.microsoft.com/office/drawing/2014/main" id="{3922B26F-DA5D-1018-03BB-53AAA53E4AF1}"/>
              </a:ext>
            </a:extLst>
          </p:cNvPr>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3" name="Google Shape;1263;g10f9e629ec3_0_0:notes">
            <a:extLst>
              <a:ext uri="{FF2B5EF4-FFF2-40B4-BE49-F238E27FC236}">
                <a16:creationId xmlns:a16="http://schemas.microsoft.com/office/drawing/2014/main" id="{79F3CDD1-8248-E734-30D0-3E358594D273}"/>
              </a:ext>
            </a:extLst>
          </p:cNvPr>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extLst>
      <p:ext uri="{BB962C8B-B14F-4D97-AF65-F5344CB8AC3E}">
        <p14:creationId xmlns:p14="http://schemas.microsoft.com/office/powerpoint/2010/main" val="20971388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3"/>
        <p:cNvGrpSpPr/>
        <p:nvPr/>
      </p:nvGrpSpPr>
      <p:grpSpPr>
        <a:xfrm>
          <a:off x="0" y="0"/>
          <a:ext cx="0" cy="0"/>
          <a:chOff x="0" y="0"/>
          <a:chExt cx="0" cy="0"/>
        </a:xfrm>
      </p:grpSpPr>
      <p:sp>
        <p:nvSpPr>
          <p:cNvPr id="1294" name="Google Shape;1294;g111e7c571f2_0_0:notes"/>
          <p:cNvSpPr>
            <a:spLocks noGrp="1" noRot="1" noChangeAspect="1"/>
          </p:cNvSpPr>
          <p:nvPr>
            <p:ph type="sldImg" idx="2"/>
          </p:nvPr>
        </p:nvSpPr>
        <p:spPr>
          <a:xfrm>
            <a:off x="141288" y="768350"/>
            <a:ext cx="6823075" cy="3838575"/>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5" name="Google Shape;1295;g111e7c571f2_0_0:notes"/>
          <p:cNvSpPr txBox="1">
            <a:spLocks noGrp="1"/>
          </p:cNvSpPr>
          <p:nvPr>
            <p:ph type="body" idx="1"/>
          </p:nvPr>
        </p:nvSpPr>
        <p:spPr>
          <a:xfrm>
            <a:off x="710565" y="4862195"/>
            <a:ext cx="5684520" cy="4606290"/>
          </a:xfrm>
          <a:prstGeom prst="rect">
            <a:avLst/>
          </a:prstGeom>
        </p:spPr>
        <p:txBody>
          <a:bodyPr spcFirstLastPara="1" wrap="square" lIns="99077" tIns="99077" rIns="99077" bIns="99077" anchor="t" anchorCtr="0">
            <a:noAutofit/>
          </a:bodyPr>
          <a:lstStyle/>
          <a:p>
            <a:pPr marL="0" indent="0">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5100" y="1439193"/>
            <a:ext cx="4267500" cy="1943700"/>
          </a:xfrm>
          <a:prstGeom prst="rect">
            <a:avLst/>
          </a:prstGeom>
        </p:spPr>
        <p:txBody>
          <a:bodyPr spcFirstLastPara="1" wrap="square" lIns="91425" tIns="91425" rIns="91425" bIns="91425" anchor="b" anchorCtr="0">
            <a:noAutofit/>
          </a:bodyPr>
          <a:lstStyle>
            <a:lvl1pPr lvl="0" algn="l">
              <a:lnSpc>
                <a:spcPct val="90000"/>
              </a:lnSpc>
              <a:spcBef>
                <a:spcPts val="0"/>
              </a:spcBef>
              <a:spcAft>
                <a:spcPts val="0"/>
              </a:spcAft>
              <a:buClr>
                <a:srgbClr val="191919"/>
              </a:buClr>
              <a:buSzPts val="5200"/>
              <a:buNone/>
              <a:defRPr sz="72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715100" y="3294807"/>
            <a:ext cx="4270800" cy="4095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2" y="286849"/>
            <a:ext cx="286874" cy="2824430"/>
            <a:chOff x="901975" y="311375"/>
            <a:chExt cx="426325" cy="4197400"/>
          </a:xfrm>
        </p:grpSpPr>
        <p:sp>
          <p:nvSpPr>
            <p:cNvPr id="12" name="Google Shape;12;p2"/>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 name="Google Shape;37;p2"/>
          <p:cNvGrpSpPr/>
          <p:nvPr/>
        </p:nvGrpSpPr>
        <p:grpSpPr>
          <a:xfrm rot="-5400000">
            <a:off x="7279874" y="3577496"/>
            <a:ext cx="286874" cy="2824430"/>
            <a:chOff x="901975" y="311375"/>
            <a:chExt cx="426325" cy="4197400"/>
          </a:xfrm>
        </p:grpSpPr>
        <p:sp>
          <p:nvSpPr>
            <p:cNvPr id="38" name="Google Shape;38;p2"/>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3" name="Google Shape;63;p2"/>
          <p:cNvCxnSpPr/>
          <p:nvPr/>
        </p:nvCxnSpPr>
        <p:spPr>
          <a:xfrm rot="10800000">
            <a:off x="5319225" y="268500"/>
            <a:ext cx="3826200" cy="0"/>
          </a:xfrm>
          <a:prstGeom prst="straightConnector1">
            <a:avLst/>
          </a:prstGeom>
          <a:noFill/>
          <a:ln w="9525" cap="flat" cmpd="sng">
            <a:solidFill>
              <a:schemeClr val="lt2"/>
            </a:solidFill>
            <a:prstDash val="solid"/>
            <a:round/>
            <a:headEnd type="none" w="med" len="med"/>
            <a:tailEnd type="none" w="med" len="med"/>
          </a:ln>
        </p:spPr>
      </p:cxnSp>
      <p:cxnSp>
        <p:nvCxnSpPr>
          <p:cNvPr id="64" name="Google Shape;64;p2"/>
          <p:cNvCxnSpPr/>
          <p:nvPr/>
        </p:nvCxnSpPr>
        <p:spPr>
          <a:xfrm rot="10800000">
            <a:off x="-8141" y="4890875"/>
            <a:ext cx="38262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52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528"/>
        <p:cNvGrpSpPr/>
        <p:nvPr/>
      </p:nvGrpSpPr>
      <p:grpSpPr>
        <a:xfrm>
          <a:off x="0" y="0"/>
          <a:ext cx="0" cy="0"/>
          <a:chOff x="0" y="0"/>
          <a:chExt cx="0" cy="0"/>
        </a:xfrm>
      </p:grpSpPr>
      <p:sp>
        <p:nvSpPr>
          <p:cNvPr id="529" name="Google Shape;529;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0" name="Google Shape;530;p13"/>
          <p:cNvSpPr txBox="1">
            <a:spLocks noGrp="1"/>
          </p:cNvSpPr>
          <p:nvPr>
            <p:ph type="title" idx="2" hasCustomPrompt="1"/>
          </p:nvPr>
        </p:nvSpPr>
        <p:spPr>
          <a:xfrm>
            <a:off x="1539054" y="1407775"/>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rtl="0">
              <a:spcBef>
                <a:spcPts val="0"/>
              </a:spcBef>
              <a:spcAft>
                <a:spcPts val="0"/>
              </a:spcAft>
              <a:buSzPts val="3000"/>
              <a:buFont typeface="Barlow"/>
              <a:buNone/>
              <a:defRPr sz="3000">
                <a:latin typeface="Barlow"/>
                <a:ea typeface="Barlow"/>
                <a:cs typeface="Barlow"/>
                <a:sym typeface="Barlow"/>
              </a:defRPr>
            </a:lvl2pPr>
            <a:lvl3pPr lvl="2" rtl="0">
              <a:spcBef>
                <a:spcPts val="0"/>
              </a:spcBef>
              <a:spcAft>
                <a:spcPts val="0"/>
              </a:spcAft>
              <a:buSzPts val="3000"/>
              <a:buFont typeface="Barlow"/>
              <a:buNone/>
              <a:defRPr sz="3000">
                <a:latin typeface="Barlow"/>
                <a:ea typeface="Barlow"/>
                <a:cs typeface="Barlow"/>
                <a:sym typeface="Barlow"/>
              </a:defRPr>
            </a:lvl3pPr>
            <a:lvl4pPr lvl="3" rtl="0">
              <a:spcBef>
                <a:spcPts val="0"/>
              </a:spcBef>
              <a:spcAft>
                <a:spcPts val="0"/>
              </a:spcAft>
              <a:buSzPts val="3000"/>
              <a:buFont typeface="Barlow"/>
              <a:buNone/>
              <a:defRPr sz="3000">
                <a:latin typeface="Barlow"/>
                <a:ea typeface="Barlow"/>
                <a:cs typeface="Barlow"/>
                <a:sym typeface="Barlow"/>
              </a:defRPr>
            </a:lvl4pPr>
            <a:lvl5pPr lvl="4" rtl="0">
              <a:spcBef>
                <a:spcPts val="0"/>
              </a:spcBef>
              <a:spcAft>
                <a:spcPts val="0"/>
              </a:spcAft>
              <a:buSzPts val="3000"/>
              <a:buFont typeface="Barlow"/>
              <a:buNone/>
              <a:defRPr sz="3000">
                <a:latin typeface="Barlow"/>
                <a:ea typeface="Barlow"/>
                <a:cs typeface="Barlow"/>
                <a:sym typeface="Barlow"/>
              </a:defRPr>
            </a:lvl5pPr>
            <a:lvl6pPr lvl="5" rtl="0">
              <a:spcBef>
                <a:spcPts val="0"/>
              </a:spcBef>
              <a:spcAft>
                <a:spcPts val="0"/>
              </a:spcAft>
              <a:buSzPts val="3000"/>
              <a:buFont typeface="Barlow"/>
              <a:buNone/>
              <a:defRPr sz="3000">
                <a:latin typeface="Barlow"/>
                <a:ea typeface="Barlow"/>
                <a:cs typeface="Barlow"/>
                <a:sym typeface="Barlow"/>
              </a:defRPr>
            </a:lvl6pPr>
            <a:lvl7pPr lvl="6" rtl="0">
              <a:spcBef>
                <a:spcPts val="0"/>
              </a:spcBef>
              <a:spcAft>
                <a:spcPts val="0"/>
              </a:spcAft>
              <a:buSzPts val="3000"/>
              <a:buFont typeface="Barlow"/>
              <a:buNone/>
              <a:defRPr sz="3000">
                <a:latin typeface="Barlow"/>
                <a:ea typeface="Barlow"/>
                <a:cs typeface="Barlow"/>
                <a:sym typeface="Barlow"/>
              </a:defRPr>
            </a:lvl7pPr>
            <a:lvl8pPr lvl="7" rtl="0">
              <a:spcBef>
                <a:spcPts val="0"/>
              </a:spcBef>
              <a:spcAft>
                <a:spcPts val="0"/>
              </a:spcAft>
              <a:buSzPts val="3000"/>
              <a:buFont typeface="Barlow"/>
              <a:buNone/>
              <a:defRPr sz="3000">
                <a:latin typeface="Barlow"/>
                <a:ea typeface="Barlow"/>
                <a:cs typeface="Barlow"/>
                <a:sym typeface="Barlow"/>
              </a:defRPr>
            </a:lvl8pPr>
            <a:lvl9pPr lvl="8" rtl="0">
              <a:spcBef>
                <a:spcPts val="0"/>
              </a:spcBef>
              <a:spcAft>
                <a:spcPts val="0"/>
              </a:spcAft>
              <a:buSzPts val="3000"/>
              <a:buFont typeface="Barlow"/>
              <a:buNone/>
              <a:defRPr sz="3000">
                <a:latin typeface="Barlow"/>
                <a:ea typeface="Barlow"/>
                <a:cs typeface="Barlow"/>
                <a:sym typeface="Barlow"/>
              </a:defRPr>
            </a:lvl9pPr>
          </a:lstStyle>
          <a:p>
            <a:r>
              <a:t>xx%</a:t>
            </a:r>
          </a:p>
        </p:txBody>
      </p:sp>
      <p:sp>
        <p:nvSpPr>
          <p:cNvPr id="531" name="Google Shape;531;p13"/>
          <p:cNvSpPr txBox="1">
            <a:spLocks noGrp="1"/>
          </p:cNvSpPr>
          <p:nvPr>
            <p:ph type="title" idx="3" hasCustomPrompt="1"/>
          </p:nvPr>
        </p:nvSpPr>
        <p:spPr>
          <a:xfrm>
            <a:off x="1539054" y="3084166"/>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rtl="0">
              <a:spcBef>
                <a:spcPts val="0"/>
              </a:spcBef>
              <a:spcAft>
                <a:spcPts val="0"/>
              </a:spcAft>
              <a:buSzPts val="3000"/>
              <a:buFont typeface="Barlow"/>
              <a:buNone/>
              <a:defRPr sz="3000">
                <a:latin typeface="Barlow"/>
                <a:ea typeface="Barlow"/>
                <a:cs typeface="Barlow"/>
                <a:sym typeface="Barlow"/>
              </a:defRPr>
            </a:lvl2pPr>
            <a:lvl3pPr lvl="2" rtl="0">
              <a:spcBef>
                <a:spcPts val="0"/>
              </a:spcBef>
              <a:spcAft>
                <a:spcPts val="0"/>
              </a:spcAft>
              <a:buSzPts val="3000"/>
              <a:buFont typeface="Barlow"/>
              <a:buNone/>
              <a:defRPr sz="3000">
                <a:latin typeface="Barlow"/>
                <a:ea typeface="Barlow"/>
                <a:cs typeface="Barlow"/>
                <a:sym typeface="Barlow"/>
              </a:defRPr>
            </a:lvl3pPr>
            <a:lvl4pPr lvl="3" rtl="0">
              <a:spcBef>
                <a:spcPts val="0"/>
              </a:spcBef>
              <a:spcAft>
                <a:spcPts val="0"/>
              </a:spcAft>
              <a:buSzPts val="3000"/>
              <a:buFont typeface="Barlow"/>
              <a:buNone/>
              <a:defRPr sz="3000">
                <a:latin typeface="Barlow"/>
                <a:ea typeface="Barlow"/>
                <a:cs typeface="Barlow"/>
                <a:sym typeface="Barlow"/>
              </a:defRPr>
            </a:lvl4pPr>
            <a:lvl5pPr lvl="4" rtl="0">
              <a:spcBef>
                <a:spcPts val="0"/>
              </a:spcBef>
              <a:spcAft>
                <a:spcPts val="0"/>
              </a:spcAft>
              <a:buSzPts val="3000"/>
              <a:buFont typeface="Barlow"/>
              <a:buNone/>
              <a:defRPr sz="3000">
                <a:latin typeface="Barlow"/>
                <a:ea typeface="Barlow"/>
                <a:cs typeface="Barlow"/>
                <a:sym typeface="Barlow"/>
              </a:defRPr>
            </a:lvl5pPr>
            <a:lvl6pPr lvl="5" rtl="0">
              <a:spcBef>
                <a:spcPts val="0"/>
              </a:spcBef>
              <a:spcAft>
                <a:spcPts val="0"/>
              </a:spcAft>
              <a:buSzPts val="3000"/>
              <a:buFont typeface="Barlow"/>
              <a:buNone/>
              <a:defRPr sz="3000">
                <a:latin typeface="Barlow"/>
                <a:ea typeface="Barlow"/>
                <a:cs typeface="Barlow"/>
                <a:sym typeface="Barlow"/>
              </a:defRPr>
            </a:lvl6pPr>
            <a:lvl7pPr lvl="6" rtl="0">
              <a:spcBef>
                <a:spcPts val="0"/>
              </a:spcBef>
              <a:spcAft>
                <a:spcPts val="0"/>
              </a:spcAft>
              <a:buSzPts val="3000"/>
              <a:buFont typeface="Barlow"/>
              <a:buNone/>
              <a:defRPr sz="3000">
                <a:latin typeface="Barlow"/>
                <a:ea typeface="Barlow"/>
                <a:cs typeface="Barlow"/>
                <a:sym typeface="Barlow"/>
              </a:defRPr>
            </a:lvl7pPr>
            <a:lvl8pPr lvl="7" rtl="0">
              <a:spcBef>
                <a:spcPts val="0"/>
              </a:spcBef>
              <a:spcAft>
                <a:spcPts val="0"/>
              </a:spcAft>
              <a:buSzPts val="3000"/>
              <a:buFont typeface="Barlow"/>
              <a:buNone/>
              <a:defRPr sz="3000">
                <a:latin typeface="Barlow"/>
                <a:ea typeface="Barlow"/>
                <a:cs typeface="Barlow"/>
                <a:sym typeface="Barlow"/>
              </a:defRPr>
            </a:lvl8pPr>
            <a:lvl9pPr lvl="8" rtl="0">
              <a:spcBef>
                <a:spcPts val="0"/>
              </a:spcBef>
              <a:spcAft>
                <a:spcPts val="0"/>
              </a:spcAft>
              <a:buSzPts val="3000"/>
              <a:buFont typeface="Barlow"/>
              <a:buNone/>
              <a:defRPr sz="3000">
                <a:latin typeface="Barlow"/>
                <a:ea typeface="Barlow"/>
                <a:cs typeface="Barlow"/>
                <a:sym typeface="Barlow"/>
              </a:defRPr>
            </a:lvl9pPr>
          </a:lstStyle>
          <a:p>
            <a:r>
              <a:t>xx%</a:t>
            </a:r>
          </a:p>
        </p:txBody>
      </p:sp>
      <p:sp>
        <p:nvSpPr>
          <p:cNvPr id="532" name="Google Shape;532;p13"/>
          <p:cNvSpPr txBox="1">
            <a:spLocks noGrp="1"/>
          </p:cNvSpPr>
          <p:nvPr>
            <p:ph type="title" idx="4" hasCustomPrompt="1"/>
          </p:nvPr>
        </p:nvSpPr>
        <p:spPr>
          <a:xfrm>
            <a:off x="4202454" y="1407775"/>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rtl="0">
              <a:spcBef>
                <a:spcPts val="0"/>
              </a:spcBef>
              <a:spcAft>
                <a:spcPts val="0"/>
              </a:spcAft>
              <a:buSzPts val="3000"/>
              <a:buFont typeface="Barlow"/>
              <a:buNone/>
              <a:defRPr sz="3000">
                <a:latin typeface="Barlow"/>
                <a:ea typeface="Barlow"/>
                <a:cs typeface="Barlow"/>
                <a:sym typeface="Barlow"/>
              </a:defRPr>
            </a:lvl2pPr>
            <a:lvl3pPr lvl="2" rtl="0">
              <a:spcBef>
                <a:spcPts val="0"/>
              </a:spcBef>
              <a:spcAft>
                <a:spcPts val="0"/>
              </a:spcAft>
              <a:buSzPts val="3000"/>
              <a:buFont typeface="Barlow"/>
              <a:buNone/>
              <a:defRPr sz="3000">
                <a:latin typeface="Barlow"/>
                <a:ea typeface="Barlow"/>
                <a:cs typeface="Barlow"/>
                <a:sym typeface="Barlow"/>
              </a:defRPr>
            </a:lvl3pPr>
            <a:lvl4pPr lvl="3" rtl="0">
              <a:spcBef>
                <a:spcPts val="0"/>
              </a:spcBef>
              <a:spcAft>
                <a:spcPts val="0"/>
              </a:spcAft>
              <a:buSzPts val="3000"/>
              <a:buFont typeface="Barlow"/>
              <a:buNone/>
              <a:defRPr sz="3000">
                <a:latin typeface="Barlow"/>
                <a:ea typeface="Barlow"/>
                <a:cs typeface="Barlow"/>
                <a:sym typeface="Barlow"/>
              </a:defRPr>
            </a:lvl4pPr>
            <a:lvl5pPr lvl="4" rtl="0">
              <a:spcBef>
                <a:spcPts val="0"/>
              </a:spcBef>
              <a:spcAft>
                <a:spcPts val="0"/>
              </a:spcAft>
              <a:buSzPts val="3000"/>
              <a:buFont typeface="Barlow"/>
              <a:buNone/>
              <a:defRPr sz="3000">
                <a:latin typeface="Barlow"/>
                <a:ea typeface="Barlow"/>
                <a:cs typeface="Barlow"/>
                <a:sym typeface="Barlow"/>
              </a:defRPr>
            </a:lvl5pPr>
            <a:lvl6pPr lvl="5" rtl="0">
              <a:spcBef>
                <a:spcPts val="0"/>
              </a:spcBef>
              <a:spcAft>
                <a:spcPts val="0"/>
              </a:spcAft>
              <a:buSzPts val="3000"/>
              <a:buFont typeface="Barlow"/>
              <a:buNone/>
              <a:defRPr sz="3000">
                <a:latin typeface="Barlow"/>
                <a:ea typeface="Barlow"/>
                <a:cs typeface="Barlow"/>
                <a:sym typeface="Barlow"/>
              </a:defRPr>
            </a:lvl6pPr>
            <a:lvl7pPr lvl="6" rtl="0">
              <a:spcBef>
                <a:spcPts val="0"/>
              </a:spcBef>
              <a:spcAft>
                <a:spcPts val="0"/>
              </a:spcAft>
              <a:buSzPts val="3000"/>
              <a:buFont typeface="Barlow"/>
              <a:buNone/>
              <a:defRPr sz="3000">
                <a:latin typeface="Barlow"/>
                <a:ea typeface="Barlow"/>
                <a:cs typeface="Barlow"/>
                <a:sym typeface="Barlow"/>
              </a:defRPr>
            </a:lvl7pPr>
            <a:lvl8pPr lvl="7" rtl="0">
              <a:spcBef>
                <a:spcPts val="0"/>
              </a:spcBef>
              <a:spcAft>
                <a:spcPts val="0"/>
              </a:spcAft>
              <a:buSzPts val="3000"/>
              <a:buFont typeface="Barlow"/>
              <a:buNone/>
              <a:defRPr sz="3000">
                <a:latin typeface="Barlow"/>
                <a:ea typeface="Barlow"/>
                <a:cs typeface="Barlow"/>
                <a:sym typeface="Barlow"/>
              </a:defRPr>
            </a:lvl8pPr>
            <a:lvl9pPr lvl="8" rtl="0">
              <a:spcBef>
                <a:spcPts val="0"/>
              </a:spcBef>
              <a:spcAft>
                <a:spcPts val="0"/>
              </a:spcAft>
              <a:buSzPts val="3000"/>
              <a:buFont typeface="Barlow"/>
              <a:buNone/>
              <a:defRPr sz="3000">
                <a:latin typeface="Barlow"/>
                <a:ea typeface="Barlow"/>
                <a:cs typeface="Barlow"/>
                <a:sym typeface="Barlow"/>
              </a:defRPr>
            </a:lvl9pPr>
          </a:lstStyle>
          <a:p>
            <a:r>
              <a:t>xx%</a:t>
            </a:r>
          </a:p>
        </p:txBody>
      </p:sp>
      <p:sp>
        <p:nvSpPr>
          <p:cNvPr id="533" name="Google Shape;533;p13"/>
          <p:cNvSpPr txBox="1">
            <a:spLocks noGrp="1"/>
          </p:cNvSpPr>
          <p:nvPr>
            <p:ph type="title" idx="5" hasCustomPrompt="1"/>
          </p:nvPr>
        </p:nvSpPr>
        <p:spPr>
          <a:xfrm>
            <a:off x="4202454" y="3084166"/>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rtl="0">
              <a:spcBef>
                <a:spcPts val="0"/>
              </a:spcBef>
              <a:spcAft>
                <a:spcPts val="0"/>
              </a:spcAft>
              <a:buSzPts val="3000"/>
              <a:buFont typeface="Barlow"/>
              <a:buNone/>
              <a:defRPr sz="3000">
                <a:latin typeface="Barlow"/>
                <a:ea typeface="Barlow"/>
                <a:cs typeface="Barlow"/>
                <a:sym typeface="Barlow"/>
              </a:defRPr>
            </a:lvl2pPr>
            <a:lvl3pPr lvl="2" rtl="0">
              <a:spcBef>
                <a:spcPts val="0"/>
              </a:spcBef>
              <a:spcAft>
                <a:spcPts val="0"/>
              </a:spcAft>
              <a:buSzPts val="3000"/>
              <a:buFont typeface="Barlow"/>
              <a:buNone/>
              <a:defRPr sz="3000">
                <a:latin typeface="Barlow"/>
                <a:ea typeface="Barlow"/>
                <a:cs typeface="Barlow"/>
                <a:sym typeface="Barlow"/>
              </a:defRPr>
            </a:lvl3pPr>
            <a:lvl4pPr lvl="3" rtl="0">
              <a:spcBef>
                <a:spcPts val="0"/>
              </a:spcBef>
              <a:spcAft>
                <a:spcPts val="0"/>
              </a:spcAft>
              <a:buSzPts val="3000"/>
              <a:buFont typeface="Barlow"/>
              <a:buNone/>
              <a:defRPr sz="3000">
                <a:latin typeface="Barlow"/>
                <a:ea typeface="Barlow"/>
                <a:cs typeface="Barlow"/>
                <a:sym typeface="Barlow"/>
              </a:defRPr>
            </a:lvl4pPr>
            <a:lvl5pPr lvl="4" rtl="0">
              <a:spcBef>
                <a:spcPts val="0"/>
              </a:spcBef>
              <a:spcAft>
                <a:spcPts val="0"/>
              </a:spcAft>
              <a:buSzPts val="3000"/>
              <a:buFont typeface="Barlow"/>
              <a:buNone/>
              <a:defRPr sz="3000">
                <a:latin typeface="Barlow"/>
                <a:ea typeface="Barlow"/>
                <a:cs typeface="Barlow"/>
                <a:sym typeface="Barlow"/>
              </a:defRPr>
            </a:lvl5pPr>
            <a:lvl6pPr lvl="5" rtl="0">
              <a:spcBef>
                <a:spcPts val="0"/>
              </a:spcBef>
              <a:spcAft>
                <a:spcPts val="0"/>
              </a:spcAft>
              <a:buSzPts val="3000"/>
              <a:buFont typeface="Barlow"/>
              <a:buNone/>
              <a:defRPr sz="3000">
                <a:latin typeface="Barlow"/>
                <a:ea typeface="Barlow"/>
                <a:cs typeface="Barlow"/>
                <a:sym typeface="Barlow"/>
              </a:defRPr>
            </a:lvl6pPr>
            <a:lvl7pPr lvl="6" rtl="0">
              <a:spcBef>
                <a:spcPts val="0"/>
              </a:spcBef>
              <a:spcAft>
                <a:spcPts val="0"/>
              </a:spcAft>
              <a:buSzPts val="3000"/>
              <a:buFont typeface="Barlow"/>
              <a:buNone/>
              <a:defRPr sz="3000">
                <a:latin typeface="Barlow"/>
                <a:ea typeface="Barlow"/>
                <a:cs typeface="Barlow"/>
                <a:sym typeface="Barlow"/>
              </a:defRPr>
            </a:lvl7pPr>
            <a:lvl8pPr lvl="7" rtl="0">
              <a:spcBef>
                <a:spcPts val="0"/>
              </a:spcBef>
              <a:spcAft>
                <a:spcPts val="0"/>
              </a:spcAft>
              <a:buSzPts val="3000"/>
              <a:buFont typeface="Barlow"/>
              <a:buNone/>
              <a:defRPr sz="3000">
                <a:latin typeface="Barlow"/>
                <a:ea typeface="Barlow"/>
                <a:cs typeface="Barlow"/>
                <a:sym typeface="Barlow"/>
              </a:defRPr>
            </a:lvl8pPr>
            <a:lvl9pPr lvl="8" rtl="0">
              <a:spcBef>
                <a:spcPts val="0"/>
              </a:spcBef>
              <a:spcAft>
                <a:spcPts val="0"/>
              </a:spcAft>
              <a:buSzPts val="3000"/>
              <a:buFont typeface="Barlow"/>
              <a:buNone/>
              <a:defRPr sz="3000">
                <a:latin typeface="Barlow"/>
                <a:ea typeface="Barlow"/>
                <a:cs typeface="Barlow"/>
                <a:sym typeface="Barlow"/>
              </a:defRPr>
            </a:lvl9pPr>
          </a:lstStyle>
          <a:p>
            <a:r>
              <a:t>xx%</a:t>
            </a:r>
          </a:p>
        </p:txBody>
      </p:sp>
      <p:sp>
        <p:nvSpPr>
          <p:cNvPr id="534" name="Google Shape;534;p13"/>
          <p:cNvSpPr txBox="1">
            <a:spLocks noGrp="1"/>
          </p:cNvSpPr>
          <p:nvPr>
            <p:ph type="title" idx="6" hasCustomPrompt="1"/>
          </p:nvPr>
        </p:nvSpPr>
        <p:spPr>
          <a:xfrm>
            <a:off x="6870246" y="1407775"/>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rtl="0">
              <a:spcBef>
                <a:spcPts val="0"/>
              </a:spcBef>
              <a:spcAft>
                <a:spcPts val="0"/>
              </a:spcAft>
              <a:buSzPts val="3000"/>
              <a:buFont typeface="Barlow"/>
              <a:buNone/>
              <a:defRPr sz="3000">
                <a:latin typeface="Barlow"/>
                <a:ea typeface="Barlow"/>
                <a:cs typeface="Barlow"/>
                <a:sym typeface="Barlow"/>
              </a:defRPr>
            </a:lvl2pPr>
            <a:lvl3pPr lvl="2" rtl="0">
              <a:spcBef>
                <a:spcPts val="0"/>
              </a:spcBef>
              <a:spcAft>
                <a:spcPts val="0"/>
              </a:spcAft>
              <a:buSzPts val="3000"/>
              <a:buFont typeface="Barlow"/>
              <a:buNone/>
              <a:defRPr sz="3000">
                <a:latin typeface="Barlow"/>
                <a:ea typeface="Barlow"/>
                <a:cs typeface="Barlow"/>
                <a:sym typeface="Barlow"/>
              </a:defRPr>
            </a:lvl3pPr>
            <a:lvl4pPr lvl="3" rtl="0">
              <a:spcBef>
                <a:spcPts val="0"/>
              </a:spcBef>
              <a:spcAft>
                <a:spcPts val="0"/>
              </a:spcAft>
              <a:buSzPts val="3000"/>
              <a:buFont typeface="Barlow"/>
              <a:buNone/>
              <a:defRPr sz="3000">
                <a:latin typeface="Barlow"/>
                <a:ea typeface="Barlow"/>
                <a:cs typeface="Barlow"/>
                <a:sym typeface="Barlow"/>
              </a:defRPr>
            </a:lvl4pPr>
            <a:lvl5pPr lvl="4" rtl="0">
              <a:spcBef>
                <a:spcPts val="0"/>
              </a:spcBef>
              <a:spcAft>
                <a:spcPts val="0"/>
              </a:spcAft>
              <a:buSzPts val="3000"/>
              <a:buFont typeface="Barlow"/>
              <a:buNone/>
              <a:defRPr sz="3000">
                <a:latin typeface="Barlow"/>
                <a:ea typeface="Barlow"/>
                <a:cs typeface="Barlow"/>
                <a:sym typeface="Barlow"/>
              </a:defRPr>
            </a:lvl5pPr>
            <a:lvl6pPr lvl="5" rtl="0">
              <a:spcBef>
                <a:spcPts val="0"/>
              </a:spcBef>
              <a:spcAft>
                <a:spcPts val="0"/>
              </a:spcAft>
              <a:buSzPts val="3000"/>
              <a:buFont typeface="Barlow"/>
              <a:buNone/>
              <a:defRPr sz="3000">
                <a:latin typeface="Barlow"/>
                <a:ea typeface="Barlow"/>
                <a:cs typeface="Barlow"/>
                <a:sym typeface="Barlow"/>
              </a:defRPr>
            </a:lvl6pPr>
            <a:lvl7pPr lvl="6" rtl="0">
              <a:spcBef>
                <a:spcPts val="0"/>
              </a:spcBef>
              <a:spcAft>
                <a:spcPts val="0"/>
              </a:spcAft>
              <a:buSzPts val="3000"/>
              <a:buFont typeface="Barlow"/>
              <a:buNone/>
              <a:defRPr sz="3000">
                <a:latin typeface="Barlow"/>
                <a:ea typeface="Barlow"/>
                <a:cs typeface="Barlow"/>
                <a:sym typeface="Barlow"/>
              </a:defRPr>
            </a:lvl7pPr>
            <a:lvl8pPr lvl="7" rtl="0">
              <a:spcBef>
                <a:spcPts val="0"/>
              </a:spcBef>
              <a:spcAft>
                <a:spcPts val="0"/>
              </a:spcAft>
              <a:buSzPts val="3000"/>
              <a:buFont typeface="Barlow"/>
              <a:buNone/>
              <a:defRPr sz="3000">
                <a:latin typeface="Barlow"/>
                <a:ea typeface="Barlow"/>
                <a:cs typeface="Barlow"/>
                <a:sym typeface="Barlow"/>
              </a:defRPr>
            </a:lvl8pPr>
            <a:lvl9pPr lvl="8" rtl="0">
              <a:spcBef>
                <a:spcPts val="0"/>
              </a:spcBef>
              <a:spcAft>
                <a:spcPts val="0"/>
              </a:spcAft>
              <a:buSzPts val="3000"/>
              <a:buFont typeface="Barlow"/>
              <a:buNone/>
              <a:defRPr sz="3000">
                <a:latin typeface="Barlow"/>
                <a:ea typeface="Barlow"/>
                <a:cs typeface="Barlow"/>
                <a:sym typeface="Barlow"/>
              </a:defRPr>
            </a:lvl9pPr>
          </a:lstStyle>
          <a:p>
            <a:r>
              <a:t>xx%</a:t>
            </a:r>
          </a:p>
        </p:txBody>
      </p:sp>
      <p:sp>
        <p:nvSpPr>
          <p:cNvPr id="535" name="Google Shape;535;p13"/>
          <p:cNvSpPr txBox="1">
            <a:spLocks noGrp="1"/>
          </p:cNvSpPr>
          <p:nvPr>
            <p:ph type="title" idx="7" hasCustomPrompt="1"/>
          </p:nvPr>
        </p:nvSpPr>
        <p:spPr>
          <a:xfrm>
            <a:off x="6870246" y="3084166"/>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000"/>
            </a:lvl1pPr>
            <a:lvl2pPr lvl="1" rtl="0">
              <a:spcBef>
                <a:spcPts val="0"/>
              </a:spcBef>
              <a:spcAft>
                <a:spcPts val="0"/>
              </a:spcAft>
              <a:buSzPts val="3000"/>
              <a:buFont typeface="Barlow"/>
              <a:buNone/>
              <a:defRPr sz="3000">
                <a:latin typeface="Barlow"/>
                <a:ea typeface="Barlow"/>
                <a:cs typeface="Barlow"/>
                <a:sym typeface="Barlow"/>
              </a:defRPr>
            </a:lvl2pPr>
            <a:lvl3pPr lvl="2" rtl="0">
              <a:spcBef>
                <a:spcPts val="0"/>
              </a:spcBef>
              <a:spcAft>
                <a:spcPts val="0"/>
              </a:spcAft>
              <a:buSzPts val="3000"/>
              <a:buFont typeface="Barlow"/>
              <a:buNone/>
              <a:defRPr sz="3000">
                <a:latin typeface="Barlow"/>
                <a:ea typeface="Barlow"/>
                <a:cs typeface="Barlow"/>
                <a:sym typeface="Barlow"/>
              </a:defRPr>
            </a:lvl3pPr>
            <a:lvl4pPr lvl="3" rtl="0">
              <a:spcBef>
                <a:spcPts val="0"/>
              </a:spcBef>
              <a:spcAft>
                <a:spcPts val="0"/>
              </a:spcAft>
              <a:buSzPts val="3000"/>
              <a:buFont typeface="Barlow"/>
              <a:buNone/>
              <a:defRPr sz="3000">
                <a:latin typeface="Barlow"/>
                <a:ea typeface="Barlow"/>
                <a:cs typeface="Barlow"/>
                <a:sym typeface="Barlow"/>
              </a:defRPr>
            </a:lvl4pPr>
            <a:lvl5pPr lvl="4" rtl="0">
              <a:spcBef>
                <a:spcPts val="0"/>
              </a:spcBef>
              <a:spcAft>
                <a:spcPts val="0"/>
              </a:spcAft>
              <a:buSzPts val="3000"/>
              <a:buFont typeface="Barlow"/>
              <a:buNone/>
              <a:defRPr sz="3000">
                <a:latin typeface="Barlow"/>
                <a:ea typeface="Barlow"/>
                <a:cs typeface="Barlow"/>
                <a:sym typeface="Barlow"/>
              </a:defRPr>
            </a:lvl5pPr>
            <a:lvl6pPr lvl="5" rtl="0">
              <a:spcBef>
                <a:spcPts val="0"/>
              </a:spcBef>
              <a:spcAft>
                <a:spcPts val="0"/>
              </a:spcAft>
              <a:buSzPts val="3000"/>
              <a:buFont typeface="Barlow"/>
              <a:buNone/>
              <a:defRPr sz="3000">
                <a:latin typeface="Barlow"/>
                <a:ea typeface="Barlow"/>
                <a:cs typeface="Barlow"/>
                <a:sym typeface="Barlow"/>
              </a:defRPr>
            </a:lvl6pPr>
            <a:lvl7pPr lvl="6" rtl="0">
              <a:spcBef>
                <a:spcPts val="0"/>
              </a:spcBef>
              <a:spcAft>
                <a:spcPts val="0"/>
              </a:spcAft>
              <a:buSzPts val="3000"/>
              <a:buFont typeface="Barlow"/>
              <a:buNone/>
              <a:defRPr sz="3000">
                <a:latin typeface="Barlow"/>
                <a:ea typeface="Barlow"/>
                <a:cs typeface="Barlow"/>
                <a:sym typeface="Barlow"/>
              </a:defRPr>
            </a:lvl7pPr>
            <a:lvl8pPr lvl="7" rtl="0">
              <a:spcBef>
                <a:spcPts val="0"/>
              </a:spcBef>
              <a:spcAft>
                <a:spcPts val="0"/>
              </a:spcAft>
              <a:buSzPts val="3000"/>
              <a:buFont typeface="Barlow"/>
              <a:buNone/>
              <a:defRPr sz="3000">
                <a:latin typeface="Barlow"/>
                <a:ea typeface="Barlow"/>
                <a:cs typeface="Barlow"/>
                <a:sym typeface="Barlow"/>
              </a:defRPr>
            </a:lvl8pPr>
            <a:lvl9pPr lvl="8" rtl="0">
              <a:spcBef>
                <a:spcPts val="0"/>
              </a:spcBef>
              <a:spcAft>
                <a:spcPts val="0"/>
              </a:spcAft>
              <a:buSzPts val="3000"/>
              <a:buFont typeface="Barlow"/>
              <a:buNone/>
              <a:defRPr sz="3000">
                <a:latin typeface="Barlow"/>
                <a:ea typeface="Barlow"/>
                <a:cs typeface="Barlow"/>
                <a:sym typeface="Barlow"/>
              </a:defRPr>
            </a:lvl9pPr>
          </a:lstStyle>
          <a:p>
            <a:r>
              <a:t>xx%</a:t>
            </a:r>
          </a:p>
        </p:txBody>
      </p:sp>
      <p:sp>
        <p:nvSpPr>
          <p:cNvPr id="536" name="Google Shape;536;p13"/>
          <p:cNvSpPr txBox="1">
            <a:spLocks noGrp="1"/>
          </p:cNvSpPr>
          <p:nvPr>
            <p:ph type="subTitle" idx="1"/>
          </p:nvPr>
        </p:nvSpPr>
        <p:spPr>
          <a:xfrm>
            <a:off x="717804" y="2065258"/>
            <a:ext cx="2377200" cy="63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537" name="Google Shape;537;p13"/>
          <p:cNvSpPr txBox="1">
            <a:spLocks noGrp="1"/>
          </p:cNvSpPr>
          <p:nvPr>
            <p:ph type="subTitle" idx="8"/>
          </p:nvPr>
        </p:nvSpPr>
        <p:spPr>
          <a:xfrm>
            <a:off x="3381204" y="2065258"/>
            <a:ext cx="2377200" cy="63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538" name="Google Shape;538;p13"/>
          <p:cNvSpPr txBox="1">
            <a:spLocks noGrp="1"/>
          </p:cNvSpPr>
          <p:nvPr>
            <p:ph type="subTitle" idx="9"/>
          </p:nvPr>
        </p:nvSpPr>
        <p:spPr>
          <a:xfrm>
            <a:off x="6048996" y="2065258"/>
            <a:ext cx="2377200" cy="63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539" name="Google Shape;539;p13"/>
          <p:cNvSpPr txBox="1">
            <a:spLocks noGrp="1"/>
          </p:cNvSpPr>
          <p:nvPr>
            <p:ph type="subTitle" idx="13"/>
          </p:nvPr>
        </p:nvSpPr>
        <p:spPr>
          <a:xfrm>
            <a:off x="717804" y="3742422"/>
            <a:ext cx="2377200" cy="63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540" name="Google Shape;540;p13"/>
          <p:cNvSpPr txBox="1">
            <a:spLocks noGrp="1"/>
          </p:cNvSpPr>
          <p:nvPr>
            <p:ph type="subTitle" idx="14"/>
          </p:nvPr>
        </p:nvSpPr>
        <p:spPr>
          <a:xfrm>
            <a:off x="3381204" y="3742422"/>
            <a:ext cx="2377200" cy="63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541" name="Google Shape;541;p13"/>
          <p:cNvSpPr txBox="1">
            <a:spLocks noGrp="1"/>
          </p:cNvSpPr>
          <p:nvPr>
            <p:ph type="subTitle" idx="15"/>
          </p:nvPr>
        </p:nvSpPr>
        <p:spPr>
          <a:xfrm>
            <a:off x="6048996" y="3742422"/>
            <a:ext cx="2377200" cy="635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400"/>
              <a:buFont typeface="Raleway"/>
              <a:buNone/>
              <a:defRPr sz="1800" b="1"/>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542" name="Google Shape;542;p13"/>
          <p:cNvGrpSpPr/>
          <p:nvPr/>
        </p:nvGrpSpPr>
        <p:grpSpPr>
          <a:xfrm>
            <a:off x="-2" y="286849"/>
            <a:ext cx="286874" cy="2824430"/>
            <a:chOff x="901975" y="311375"/>
            <a:chExt cx="426325" cy="4197400"/>
          </a:xfrm>
        </p:grpSpPr>
        <p:sp>
          <p:nvSpPr>
            <p:cNvPr id="543" name="Google Shape;543;p13"/>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13"/>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13"/>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13"/>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13"/>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13"/>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13"/>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13"/>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13"/>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13"/>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13"/>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13"/>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13"/>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13"/>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13"/>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13"/>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13"/>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13"/>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13"/>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13"/>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13"/>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13"/>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13"/>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13"/>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13"/>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 name="Google Shape;568;p13"/>
          <p:cNvGrpSpPr/>
          <p:nvPr/>
        </p:nvGrpSpPr>
        <p:grpSpPr>
          <a:xfrm rot="-5400000">
            <a:off x="7279874" y="3577496"/>
            <a:ext cx="286874" cy="2824430"/>
            <a:chOff x="901975" y="311375"/>
            <a:chExt cx="426325" cy="4197400"/>
          </a:xfrm>
        </p:grpSpPr>
        <p:sp>
          <p:nvSpPr>
            <p:cNvPr id="569" name="Google Shape;569;p13"/>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13"/>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13"/>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13"/>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13"/>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13"/>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13"/>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13"/>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13"/>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13"/>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13"/>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13"/>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13"/>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13"/>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13"/>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13"/>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13"/>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13"/>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13"/>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13"/>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13"/>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13"/>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13"/>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13"/>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13"/>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94" name="Google Shape;594;p13"/>
          <p:cNvCxnSpPr/>
          <p:nvPr/>
        </p:nvCxnSpPr>
        <p:spPr>
          <a:xfrm rot="10800000">
            <a:off x="5319225" y="268500"/>
            <a:ext cx="3826200" cy="0"/>
          </a:xfrm>
          <a:prstGeom prst="straightConnector1">
            <a:avLst/>
          </a:prstGeom>
          <a:noFill/>
          <a:ln w="9525" cap="flat" cmpd="sng">
            <a:solidFill>
              <a:schemeClr val="lt2"/>
            </a:solidFill>
            <a:prstDash val="solid"/>
            <a:round/>
            <a:headEnd type="none" w="med" len="med"/>
            <a:tailEnd type="none" w="med" len="med"/>
          </a:ln>
        </p:spPr>
      </p:cxnSp>
      <p:cxnSp>
        <p:nvCxnSpPr>
          <p:cNvPr id="595" name="Google Shape;595;p13"/>
          <p:cNvCxnSpPr/>
          <p:nvPr/>
        </p:nvCxnSpPr>
        <p:spPr>
          <a:xfrm rot="10800000">
            <a:off x="-8141" y="4890875"/>
            <a:ext cx="38262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8">
    <p:spTree>
      <p:nvGrpSpPr>
        <p:cNvPr id="1" name="Shape 596"/>
        <p:cNvGrpSpPr/>
        <p:nvPr/>
      </p:nvGrpSpPr>
      <p:grpSpPr>
        <a:xfrm>
          <a:off x="0" y="0"/>
          <a:ext cx="0" cy="0"/>
          <a:chOff x="0" y="0"/>
          <a:chExt cx="0" cy="0"/>
        </a:xfrm>
      </p:grpSpPr>
      <p:sp>
        <p:nvSpPr>
          <p:cNvPr id="597" name="Google Shape;597;p14"/>
          <p:cNvSpPr txBox="1">
            <a:spLocks noGrp="1"/>
          </p:cNvSpPr>
          <p:nvPr>
            <p:ph type="title"/>
          </p:nvPr>
        </p:nvSpPr>
        <p:spPr>
          <a:xfrm>
            <a:off x="715100" y="445025"/>
            <a:ext cx="77139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grpSp>
        <p:nvGrpSpPr>
          <p:cNvPr id="598" name="Google Shape;598;p14"/>
          <p:cNvGrpSpPr/>
          <p:nvPr/>
        </p:nvGrpSpPr>
        <p:grpSpPr>
          <a:xfrm flipH="1">
            <a:off x="8853452" y="286849"/>
            <a:ext cx="286874" cy="2824430"/>
            <a:chOff x="901975" y="311375"/>
            <a:chExt cx="426325" cy="4197400"/>
          </a:xfrm>
        </p:grpSpPr>
        <p:sp>
          <p:nvSpPr>
            <p:cNvPr id="599" name="Google Shape;599;p14"/>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14"/>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14"/>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14"/>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14"/>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14"/>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14"/>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14"/>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14"/>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14"/>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14"/>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14"/>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14"/>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14"/>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14"/>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14"/>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14"/>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14"/>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14"/>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14"/>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14"/>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14"/>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14"/>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14"/>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14"/>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 name="Google Shape;624;p14"/>
          <p:cNvGrpSpPr/>
          <p:nvPr/>
        </p:nvGrpSpPr>
        <p:grpSpPr>
          <a:xfrm rot="5400000" flipH="1">
            <a:off x="1565435" y="3577496"/>
            <a:ext cx="286874" cy="2824430"/>
            <a:chOff x="901975" y="311375"/>
            <a:chExt cx="426325" cy="4197400"/>
          </a:xfrm>
        </p:grpSpPr>
        <p:sp>
          <p:nvSpPr>
            <p:cNvPr id="625" name="Google Shape;625;p14"/>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14"/>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14"/>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14"/>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4"/>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14"/>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14"/>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4"/>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4"/>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4"/>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4"/>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4"/>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4"/>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14"/>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14"/>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4"/>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4"/>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4"/>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14"/>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14"/>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14"/>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14"/>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14"/>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4"/>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4"/>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50" name="Google Shape;650;p14"/>
          <p:cNvCxnSpPr/>
          <p:nvPr/>
        </p:nvCxnSpPr>
        <p:spPr>
          <a:xfrm>
            <a:off x="-8141" y="268500"/>
            <a:ext cx="3826200" cy="0"/>
          </a:xfrm>
          <a:prstGeom prst="straightConnector1">
            <a:avLst/>
          </a:prstGeom>
          <a:noFill/>
          <a:ln w="9525" cap="flat" cmpd="sng">
            <a:solidFill>
              <a:schemeClr val="lt2"/>
            </a:solidFill>
            <a:prstDash val="solid"/>
            <a:round/>
            <a:headEnd type="none" w="med" len="med"/>
            <a:tailEnd type="none" w="med" len="med"/>
          </a:ln>
        </p:spPr>
      </p:cxnSp>
      <p:cxnSp>
        <p:nvCxnSpPr>
          <p:cNvPr id="651" name="Google Shape;651;p14"/>
          <p:cNvCxnSpPr/>
          <p:nvPr/>
        </p:nvCxnSpPr>
        <p:spPr>
          <a:xfrm>
            <a:off x="5319225" y="4890875"/>
            <a:ext cx="38262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p:cSld name="CUSTOM_4_1">
    <p:spTree>
      <p:nvGrpSpPr>
        <p:cNvPr id="1" name="Shape 764"/>
        <p:cNvGrpSpPr/>
        <p:nvPr/>
      </p:nvGrpSpPr>
      <p:grpSpPr>
        <a:xfrm>
          <a:off x="0" y="0"/>
          <a:ext cx="0" cy="0"/>
          <a:chOff x="0" y="0"/>
          <a:chExt cx="0" cy="0"/>
        </a:xfrm>
      </p:grpSpPr>
      <p:sp>
        <p:nvSpPr>
          <p:cNvPr id="765" name="Google Shape;765;p17"/>
          <p:cNvSpPr txBox="1">
            <a:spLocks noGrp="1"/>
          </p:cNvSpPr>
          <p:nvPr>
            <p:ph type="title"/>
          </p:nvPr>
        </p:nvSpPr>
        <p:spPr>
          <a:xfrm>
            <a:off x="714775" y="448050"/>
            <a:ext cx="4454700" cy="576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66" name="Google Shape;766;p17"/>
          <p:cNvSpPr txBox="1">
            <a:spLocks noGrp="1"/>
          </p:cNvSpPr>
          <p:nvPr>
            <p:ph type="subTitle" idx="1"/>
          </p:nvPr>
        </p:nvSpPr>
        <p:spPr>
          <a:xfrm>
            <a:off x="714775" y="960844"/>
            <a:ext cx="4454700" cy="65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767" name="Google Shape;767;p17"/>
          <p:cNvSpPr>
            <a:spLocks noGrp="1"/>
          </p:cNvSpPr>
          <p:nvPr>
            <p:ph type="pic" idx="2"/>
          </p:nvPr>
        </p:nvSpPr>
        <p:spPr>
          <a:xfrm>
            <a:off x="714900" y="1708000"/>
            <a:ext cx="4454700" cy="2900700"/>
          </a:xfrm>
          <a:prstGeom prst="roundRect">
            <a:avLst>
              <a:gd name="adj" fmla="val 16667"/>
            </a:avLst>
          </a:prstGeom>
          <a:noFill/>
          <a:ln w="9525" cap="flat" cmpd="sng">
            <a:solidFill>
              <a:schemeClr val="lt2"/>
            </a:solidFill>
            <a:prstDash val="solid"/>
            <a:round/>
            <a:headEnd type="none" w="sm" len="sm"/>
            <a:tailEnd type="none" w="sm" len="sm"/>
          </a:ln>
        </p:spPr>
      </p:sp>
      <p:sp>
        <p:nvSpPr>
          <p:cNvPr id="768" name="Google Shape;768;p17"/>
          <p:cNvSpPr>
            <a:spLocks noGrp="1"/>
          </p:cNvSpPr>
          <p:nvPr>
            <p:ph type="pic" idx="3"/>
          </p:nvPr>
        </p:nvSpPr>
        <p:spPr>
          <a:xfrm>
            <a:off x="5311800" y="535000"/>
            <a:ext cx="3117300" cy="4073700"/>
          </a:xfrm>
          <a:prstGeom prst="roundRect">
            <a:avLst>
              <a:gd name="adj" fmla="val 16667"/>
            </a:avLst>
          </a:prstGeom>
          <a:noFill/>
          <a:ln w="9525" cap="flat" cmpd="sng">
            <a:solidFill>
              <a:schemeClr val="lt2"/>
            </a:solidFill>
            <a:prstDash val="solid"/>
            <a:round/>
            <a:headEnd type="none" w="sm" len="sm"/>
            <a:tailEnd type="none" w="sm" len="sm"/>
          </a:ln>
        </p:spPr>
      </p:sp>
      <p:grpSp>
        <p:nvGrpSpPr>
          <p:cNvPr id="769" name="Google Shape;769;p17"/>
          <p:cNvGrpSpPr/>
          <p:nvPr/>
        </p:nvGrpSpPr>
        <p:grpSpPr>
          <a:xfrm rot="10800000" flipH="1">
            <a:off x="-1" y="2166671"/>
            <a:ext cx="286874" cy="2824430"/>
            <a:chOff x="901975" y="311375"/>
            <a:chExt cx="426325" cy="4197400"/>
          </a:xfrm>
        </p:grpSpPr>
        <p:sp>
          <p:nvSpPr>
            <p:cNvPr id="770" name="Google Shape;770;p17"/>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17"/>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17"/>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7"/>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17"/>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17"/>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7"/>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7"/>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7"/>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7"/>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7"/>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7"/>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7"/>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17"/>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17"/>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7"/>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7"/>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7"/>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17"/>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17"/>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17"/>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17"/>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17"/>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17"/>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17"/>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5" name="Google Shape;795;p17"/>
          <p:cNvGrpSpPr/>
          <p:nvPr/>
        </p:nvGrpSpPr>
        <p:grpSpPr>
          <a:xfrm rot="-5400000" flipH="1">
            <a:off x="7279874" y="-1286729"/>
            <a:ext cx="286874" cy="2824430"/>
            <a:chOff x="901975" y="311375"/>
            <a:chExt cx="426325" cy="4197400"/>
          </a:xfrm>
        </p:grpSpPr>
        <p:sp>
          <p:nvSpPr>
            <p:cNvPr id="796" name="Google Shape;796;p17"/>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17"/>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7"/>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 name="Google Shape;799;p17"/>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17"/>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7"/>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7"/>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7"/>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7"/>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7"/>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7"/>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7"/>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7"/>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7"/>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7"/>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7"/>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7"/>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7"/>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7"/>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7"/>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7"/>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7"/>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7"/>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7"/>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7"/>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821" name="Google Shape;821;p17"/>
          <p:cNvCxnSpPr/>
          <p:nvPr/>
        </p:nvCxnSpPr>
        <p:spPr>
          <a:xfrm>
            <a:off x="-8141" y="268500"/>
            <a:ext cx="3826200" cy="0"/>
          </a:xfrm>
          <a:prstGeom prst="straightConnector1">
            <a:avLst/>
          </a:prstGeom>
          <a:noFill/>
          <a:ln w="9525" cap="flat" cmpd="sng">
            <a:solidFill>
              <a:schemeClr val="lt2"/>
            </a:solidFill>
            <a:prstDash val="solid"/>
            <a:round/>
            <a:headEnd type="none" w="med" len="med"/>
            <a:tailEnd type="none" w="med" len="med"/>
          </a:ln>
        </p:spPr>
      </p:cxnSp>
      <p:cxnSp>
        <p:nvCxnSpPr>
          <p:cNvPr id="822" name="Google Shape;822;p17"/>
          <p:cNvCxnSpPr/>
          <p:nvPr/>
        </p:nvCxnSpPr>
        <p:spPr>
          <a:xfrm>
            <a:off x="5319225" y="4890875"/>
            <a:ext cx="38262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884"/>
        <p:cNvGrpSpPr/>
        <p:nvPr/>
      </p:nvGrpSpPr>
      <p:grpSpPr>
        <a:xfrm>
          <a:off x="0" y="0"/>
          <a:ext cx="0" cy="0"/>
          <a:chOff x="0" y="0"/>
          <a:chExt cx="0" cy="0"/>
        </a:xfrm>
      </p:grpSpPr>
      <p:sp>
        <p:nvSpPr>
          <p:cNvPr id="885" name="Google Shape;885;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886" name="Google Shape;886;p19"/>
          <p:cNvSpPr txBox="1">
            <a:spLocks noGrp="1"/>
          </p:cNvSpPr>
          <p:nvPr>
            <p:ph type="subTitle" idx="1"/>
          </p:nvPr>
        </p:nvSpPr>
        <p:spPr>
          <a:xfrm>
            <a:off x="1090496" y="2505456"/>
            <a:ext cx="2219400" cy="190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7" name="Google Shape;887;p19"/>
          <p:cNvSpPr txBox="1">
            <a:spLocks noGrp="1"/>
          </p:cNvSpPr>
          <p:nvPr>
            <p:ph type="subTitle" idx="2"/>
          </p:nvPr>
        </p:nvSpPr>
        <p:spPr>
          <a:xfrm>
            <a:off x="3462286" y="2505456"/>
            <a:ext cx="2219400" cy="190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8" name="Google Shape;888;p19"/>
          <p:cNvSpPr txBox="1">
            <a:spLocks noGrp="1"/>
          </p:cNvSpPr>
          <p:nvPr>
            <p:ph type="subTitle" idx="3"/>
          </p:nvPr>
        </p:nvSpPr>
        <p:spPr>
          <a:xfrm>
            <a:off x="5834104" y="2505456"/>
            <a:ext cx="2219400" cy="190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89" name="Google Shape;889;p19"/>
          <p:cNvSpPr txBox="1">
            <a:spLocks noGrp="1"/>
          </p:cNvSpPr>
          <p:nvPr>
            <p:ph type="subTitle" idx="4"/>
          </p:nvPr>
        </p:nvSpPr>
        <p:spPr>
          <a:xfrm>
            <a:off x="1090496" y="2286000"/>
            <a:ext cx="22194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890" name="Google Shape;890;p19"/>
          <p:cNvSpPr txBox="1">
            <a:spLocks noGrp="1"/>
          </p:cNvSpPr>
          <p:nvPr>
            <p:ph type="subTitle" idx="5"/>
          </p:nvPr>
        </p:nvSpPr>
        <p:spPr>
          <a:xfrm>
            <a:off x="3462286" y="2286000"/>
            <a:ext cx="22194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891" name="Google Shape;891;p19"/>
          <p:cNvSpPr txBox="1">
            <a:spLocks noGrp="1"/>
          </p:cNvSpPr>
          <p:nvPr>
            <p:ph type="subTitle" idx="6"/>
          </p:nvPr>
        </p:nvSpPr>
        <p:spPr>
          <a:xfrm>
            <a:off x="5834104" y="2286000"/>
            <a:ext cx="22194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892" name="Google Shape;892;p19"/>
          <p:cNvGrpSpPr/>
          <p:nvPr/>
        </p:nvGrpSpPr>
        <p:grpSpPr>
          <a:xfrm rot="-5400000">
            <a:off x="7279874" y="3577496"/>
            <a:ext cx="286874" cy="2824430"/>
            <a:chOff x="901975" y="311375"/>
            <a:chExt cx="426325" cy="4197400"/>
          </a:xfrm>
        </p:grpSpPr>
        <p:sp>
          <p:nvSpPr>
            <p:cNvPr id="893" name="Google Shape;893;p19"/>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19"/>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19"/>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9"/>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9"/>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9"/>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19"/>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19"/>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9"/>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9"/>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9"/>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9"/>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9"/>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9"/>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19"/>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19"/>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19"/>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9"/>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9"/>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9"/>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9"/>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9"/>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9"/>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9"/>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9"/>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 name="Google Shape;918;p19"/>
          <p:cNvGrpSpPr/>
          <p:nvPr/>
        </p:nvGrpSpPr>
        <p:grpSpPr>
          <a:xfrm>
            <a:off x="-2" y="286849"/>
            <a:ext cx="286874" cy="2824430"/>
            <a:chOff x="901975" y="311375"/>
            <a:chExt cx="426325" cy="4197400"/>
          </a:xfrm>
        </p:grpSpPr>
        <p:sp>
          <p:nvSpPr>
            <p:cNvPr id="919" name="Google Shape;919;p19"/>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9"/>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9"/>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9"/>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9"/>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9"/>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9"/>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9"/>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9"/>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9"/>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9"/>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9"/>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9"/>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9"/>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9"/>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9"/>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9"/>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9"/>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9"/>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9"/>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9"/>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9"/>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9"/>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9"/>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9"/>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944" name="Google Shape;944;p19"/>
          <p:cNvCxnSpPr/>
          <p:nvPr/>
        </p:nvCxnSpPr>
        <p:spPr>
          <a:xfrm rot="10800000">
            <a:off x="5319225" y="268500"/>
            <a:ext cx="3826200" cy="0"/>
          </a:xfrm>
          <a:prstGeom prst="straightConnector1">
            <a:avLst/>
          </a:prstGeom>
          <a:noFill/>
          <a:ln w="9525" cap="flat" cmpd="sng">
            <a:solidFill>
              <a:schemeClr val="lt2"/>
            </a:solidFill>
            <a:prstDash val="solid"/>
            <a:round/>
            <a:headEnd type="none" w="med" len="med"/>
            <a:tailEnd type="none" w="med" len="med"/>
          </a:ln>
        </p:spPr>
      </p:cxnSp>
      <p:cxnSp>
        <p:nvCxnSpPr>
          <p:cNvPr id="945" name="Google Shape;945;p19"/>
          <p:cNvCxnSpPr/>
          <p:nvPr/>
        </p:nvCxnSpPr>
        <p:spPr>
          <a:xfrm rot="10800000">
            <a:off x="-8141" y="4890875"/>
            <a:ext cx="38262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946"/>
        <p:cNvGrpSpPr/>
        <p:nvPr/>
      </p:nvGrpSpPr>
      <p:grpSpPr>
        <a:xfrm>
          <a:off x="0" y="0"/>
          <a:ext cx="0" cy="0"/>
          <a:chOff x="0" y="0"/>
          <a:chExt cx="0" cy="0"/>
        </a:xfrm>
      </p:grpSpPr>
      <p:sp>
        <p:nvSpPr>
          <p:cNvPr id="947" name="Google Shape;947;p2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948" name="Google Shape;948;p20"/>
          <p:cNvSpPr txBox="1">
            <a:spLocks noGrp="1"/>
          </p:cNvSpPr>
          <p:nvPr>
            <p:ph type="subTitle" idx="1"/>
          </p:nvPr>
        </p:nvSpPr>
        <p:spPr>
          <a:xfrm>
            <a:off x="1592940" y="1458875"/>
            <a:ext cx="2792100" cy="36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949" name="Google Shape;949;p20"/>
          <p:cNvSpPr txBox="1">
            <a:spLocks noGrp="1"/>
          </p:cNvSpPr>
          <p:nvPr>
            <p:ph type="subTitle" idx="2"/>
          </p:nvPr>
        </p:nvSpPr>
        <p:spPr>
          <a:xfrm>
            <a:off x="1592941" y="1679975"/>
            <a:ext cx="27921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0" name="Google Shape;950;p20"/>
          <p:cNvSpPr txBox="1">
            <a:spLocks noGrp="1"/>
          </p:cNvSpPr>
          <p:nvPr>
            <p:ph type="subTitle" idx="3"/>
          </p:nvPr>
        </p:nvSpPr>
        <p:spPr>
          <a:xfrm>
            <a:off x="4758960" y="1679975"/>
            <a:ext cx="27921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1" name="Google Shape;951;p20"/>
          <p:cNvSpPr txBox="1">
            <a:spLocks noGrp="1"/>
          </p:cNvSpPr>
          <p:nvPr>
            <p:ph type="subTitle" idx="4"/>
          </p:nvPr>
        </p:nvSpPr>
        <p:spPr>
          <a:xfrm>
            <a:off x="1592941" y="3428300"/>
            <a:ext cx="27921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2" name="Google Shape;952;p20"/>
          <p:cNvSpPr txBox="1">
            <a:spLocks noGrp="1"/>
          </p:cNvSpPr>
          <p:nvPr>
            <p:ph type="subTitle" idx="5"/>
          </p:nvPr>
        </p:nvSpPr>
        <p:spPr>
          <a:xfrm>
            <a:off x="4758960" y="3428300"/>
            <a:ext cx="2792100" cy="1027800"/>
          </a:xfrm>
          <a:prstGeom prst="rect">
            <a:avLst/>
          </a:prstGeom>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53" name="Google Shape;953;p20"/>
          <p:cNvSpPr txBox="1">
            <a:spLocks noGrp="1"/>
          </p:cNvSpPr>
          <p:nvPr>
            <p:ph type="subTitle" idx="6"/>
          </p:nvPr>
        </p:nvSpPr>
        <p:spPr>
          <a:xfrm>
            <a:off x="1592940" y="3207200"/>
            <a:ext cx="2792100" cy="36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954" name="Google Shape;954;p20"/>
          <p:cNvSpPr txBox="1">
            <a:spLocks noGrp="1"/>
          </p:cNvSpPr>
          <p:nvPr>
            <p:ph type="subTitle" idx="7"/>
          </p:nvPr>
        </p:nvSpPr>
        <p:spPr>
          <a:xfrm>
            <a:off x="4758958" y="1458875"/>
            <a:ext cx="2792100" cy="36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955" name="Google Shape;955;p20"/>
          <p:cNvSpPr txBox="1">
            <a:spLocks noGrp="1"/>
          </p:cNvSpPr>
          <p:nvPr>
            <p:ph type="subTitle" idx="8"/>
          </p:nvPr>
        </p:nvSpPr>
        <p:spPr>
          <a:xfrm>
            <a:off x="4758958" y="3207200"/>
            <a:ext cx="2792100" cy="365700"/>
          </a:xfrm>
          <a:prstGeom prst="rect">
            <a:avLst/>
          </a:prstGeom>
          <a:ln>
            <a:noFill/>
          </a:ln>
        </p:spPr>
        <p:txBody>
          <a:bodyPr spcFirstLastPara="1" wrap="square" lIns="91425" tIns="91425" rIns="91425" bIns="91425" anchor="b" anchorCtr="0">
            <a:noAutofit/>
          </a:bodyPr>
          <a:lstStyle>
            <a:lvl1pPr lvl="0" algn="ctr" rtl="0">
              <a:lnSpc>
                <a:spcPct val="100000"/>
              </a:lnSpc>
              <a:spcBef>
                <a:spcPts val="0"/>
              </a:spcBef>
              <a:spcAft>
                <a:spcPts val="0"/>
              </a:spcAft>
              <a:buClr>
                <a:schemeClr val="dk1"/>
              </a:buClr>
              <a:buSzPts val="2400"/>
              <a:buFont typeface="Raleway"/>
              <a:buNone/>
              <a:defRPr sz="1800" b="1">
                <a:solidFill>
                  <a:schemeClr val="dk1"/>
                </a:solidFill>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grpSp>
        <p:nvGrpSpPr>
          <p:cNvPr id="956" name="Google Shape;956;p20"/>
          <p:cNvGrpSpPr/>
          <p:nvPr/>
        </p:nvGrpSpPr>
        <p:grpSpPr>
          <a:xfrm flipH="1">
            <a:off x="8853452" y="286849"/>
            <a:ext cx="286874" cy="2824430"/>
            <a:chOff x="901975" y="311375"/>
            <a:chExt cx="426325" cy="4197400"/>
          </a:xfrm>
        </p:grpSpPr>
        <p:sp>
          <p:nvSpPr>
            <p:cNvPr id="957" name="Google Shape;957;p20"/>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20"/>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20"/>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20"/>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20"/>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20"/>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20"/>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20"/>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20"/>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20"/>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20"/>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20"/>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20"/>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20"/>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20"/>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20"/>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20"/>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20"/>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20"/>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20"/>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20"/>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20"/>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20"/>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20"/>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20"/>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 name="Google Shape;982;p20"/>
          <p:cNvGrpSpPr/>
          <p:nvPr/>
        </p:nvGrpSpPr>
        <p:grpSpPr>
          <a:xfrm rot="5400000" flipH="1">
            <a:off x="1565435" y="3577496"/>
            <a:ext cx="286874" cy="2824430"/>
            <a:chOff x="901975" y="311375"/>
            <a:chExt cx="426325" cy="4197400"/>
          </a:xfrm>
        </p:grpSpPr>
        <p:sp>
          <p:nvSpPr>
            <p:cNvPr id="983" name="Google Shape;983;p20"/>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20"/>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20"/>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20"/>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20"/>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20"/>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20"/>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20"/>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20"/>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20"/>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20"/>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20"/>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20"/>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20"/>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20"/>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20"/>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20"/>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20"/>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20"/>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20"/>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20"/>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20"/>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20"/>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20"/>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20"/>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8" name="Google Shape;1008;p20"/>
          <p:cNvCxnSpPr/>
          <p:nvPr/>
        </p:nvCxnSpPr>
        <p:spPr>
          <a:xfrm>
            <a:off x="-8141" y="268500"/>
            <a:ext cx="3826200" cy="0"/>
          </a:xfrm>
          <a:prstGeom prst="straightConnector1">
            <a:avLst/>
          </a:prstGeom>
          <a:noFill/>
          <a:ln w="9525" cap="flat" cmpd="sng">
            <a:solidFill>
              <a:schemeClr val="lt2"/>
            </a:solidFill>
            <a:prstDash val="solid"/>
            <a:round/>
            <a:headEnd type="none" w="med" len="med"/>
            <a:tailEnd type="none" w="med" len="med"/>
          </a:ln>
        </p:spPr>
      </p:cxnSp>
      <p:cxnSp>
        <p:nvCxnSpPr>
          <p:cNvPr id="1009" name="Google Shape;1009;p20"/>
          <p:cNvCxnSpPr/>
          <p:nvPr/>
        </p:nvCxnSpPr>
        <p:spPr>
          <a:xfrm>
            <a:off x="5319225" y="4890875"/>
            <a:ext cx="38262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010"/>
        <p:cNvGrpSpPr/>
        <p:nvPr/>
      </p:nvGrpSpPr>
      <p:grpSpPr>
        <a:xfrm>
          <a:off x="0" y="0"/>
          <a:ext cx="0" cy="0"/>
          <a:chOff x="0" y="0"/>
          <a:chExt cx="0" cy="0"/>
        </a:xfrm>
      </p:grpSpPr>
      <p:sp>
        <p:nvSpPr>
          <p:cNvPr id="1011" name="Google Shape;1011;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12" name="Google Shape;1012;p21"/>
          <p:cNvSpPr txBox="1">
            <a:spLocks noGrp="1"/>
          </p:cNvSpPr>
          <p:nvPr>
            <p:ph type="subTitle" idx="1"/>
          </p:nvPr>
        </p:nvSpPr>
        <p:spPr>
          <a:xfrm>
            <a:off x="1071922" y="1551234"/>
            <a:ext cx="2033400" cy="10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13" name="Google Shape;1013;p21"/>
          <p:cNvSpPr txBox="1">
            <a:spLocks noGrp="1"/>
          </p:cNvSpPr>
          <p:nvPr>
            <p:ph type="subTitle" idx="2"/>
          </p:nvPr>
        </p:nvSpPr>
        <p:spPr>
          <a:xfrm>
            <a:off x="3554850" y="1551226"/>
            <a:ext cx="2034300" cy="10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14" name="Google Shape;1014;p21"/>
          <p:cNvSpPr txBox="1">
            <a:spLocks noGrp="1"/>
          </p:cNvSpPr>
          <p:nvPr>
            <p:ph type="subTitle" idx="3"/>
          </p:nvPr>
        </p:nvSpPr>
        <p:spPr>
          <a:xfrm>
            <a:off x="1071922" y="3269075"/>
            <a:ext cx="2034300" cy="101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15" name="Google Shape;1015;p21"/>
          <p:cNvSpPr txBox="1">
            <a:spLocks noGrp="1"/>
          </p:cNvSpPr>
          <p:nvPr>
            <p:ph type="subTitle" idx="4"/>
          </p:nvPr>
        </p:nvSpPr>
        <p:spPr>
          <a:xfrm>
            <a:off x="3554848" y="3269075"/>
            <a:ext cx="2034300" cy="101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16" name="Google Shape;1016;p21"/>
          <p:cNvSpPr txBox="1">
            <a:spLocks noGrp="1"/>
          </p:cNvSpPr>
          <p:nvPr>
            <p:ph type="subTitle" idx="5"/>
          </p:nvPr>
        </p:nvSpPr>
        <p:spPr>
          <a:xfrm>
            <a:off x="6037776" y="1551226"/>
            <a:ext cx="2034300" cy="1005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17" name="Google Shape;1017;p21"/>
          <p:cNvSpPr txBox="1">
            <a:spLocks noGrp="1"/>
          </p:cNvSpPr>
          <p:nvPr>
            <p:ph type="subTitle" idx="6"/>
          </p:nvPr>
        </p:nvSpPr>
        <p:spPr>
          <a:xfrm>
            <a:off x="6037776" y="3269075"/>
            <a:ext cx="2034300" cy="1010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18" name="Google Shape;1018;p21"/>
          <p:cNvSpPr txBox="1">
            <a:spLocks noGrp="1"/>
          </p:cNvSpPr>
          <p:nvPr>
            <p:ph type="subTitle" idx="7"/>
          </p:nvPr>
        </p:nvSpPr>
        <p:spPr>
          <a:xfrm>
            <a:off x="1071922" y="1336275"/>
            <a:ext cx="20343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019" name="Google Shape;1019;p21"/>
          <p:cNvSpPr txBox="1">
            <a:spLocks noGrp="1"/>
          </p:cNvSpPr>
          <p:nvPr>
            <p:ph type="subTitle" idx="8"/>
          </p:nvPr>
        </p:nvSpPr>
        <p:spPr>
          <a:xfrm>
            <a:off x="3554850" y="1336275"/>
            <a:ext cx="20343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020" name="Google Shape;1020;p21"/>
          <p:cNvSpPr txBox="1">
            <a:spLocks noGrp="1"/>
          </p:cNvSpPr>
          <p:nvPr>
            <p:ph type="subTitle" idx="9"/>
          </p:nvPr>
        </p:nvSpPr>
        <p:spPr>
          <a:xfrm>
            <a:off x="6037776" y="1336275"/>
            <a:ext cx="20343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021" name="Google Shape;1021;p21"/>
          <p:cNvSpPr txBox="1">
            <a:spLocks noGrp="1"/>
          </p:cNvSpPr>
          <p:nvPr>
            <p:ph type="subTitle" idx="13"/>
          </p:nvPr>
        </p:nvSpPr>
        <p:spPr>
          <a:xfrm>
            <a:off x="1071922" y="3050899"/>
            <a:ext cx="20343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022" name="Google Shape;1022;p21"/>
          <p:cNvSpPr txBox="1">
            <a:spLocks noGrp="1"/>
          </p:cNvSpPr>
          <p:nvPr>
            <p:ph type="subTitle" idx="14"/>
          </p:nvPr>
        </p:nvSpPr>
        <p:spPr>
          <a:xfrm>
            <a:off x="3554850" y="3050901"/>
            <a:ext cx="20343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023" name="Google Shape;1023;p21"/>
          <p:cNvSpPr txBox="1">
            <a:spLocks noGrp="1"/>
          </p:cNvSpPr>
          <p:nvPr>
            <p:ph type="subTitle" idx="15"/>
          </p:nvPr>
        </p:nvSpPr>
        <p:spPr>
          <a:xfrm>
            <a:off x="6037776" y="3050901"/>
            <a:ext cx="20343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solidFill>
                  <a:schemeClr val="dk1"/>
                </a:solidFill>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grpSp>
        <p:nvGrpSpPr>
          <p:cNvPr id="1024" name="Google Shape;1024;p21"/>
          <p:cNvGrpSpPr/>
          <p:nvPr/>
        </p:nvGrpSpPr>
        <p:grpSpPr>
          <a:xfrm rot="10800000" flipH="1">
            <a:off x="-8143" y="2003918"/>
            <a:ext cx="286874" cy="2824430"/>
            <a:chOff x="901975" y="311375"/>
            <a:chExt cx="426325" cy="4197400"/>
          </a:xfrm>
        </p:grpSpPr>
        <p:sp>
          <p:nvSpPr>
            <p:cNvPr id="1025" name="Google Shape;1025;p21"/>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21"/>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21"/>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21"/>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21"/>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21"/>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21"/>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21"/>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21"/>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21"/>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21"/>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21"/>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21"/>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21"/>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21"/>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21"/>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21"/>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21"/>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21"/>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21"/>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21"/>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21"/>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21"/>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21"/>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21"/>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 name="Google Shape;1050;p21"/>
          <p:cNvGrpSpPr/>
          <p:nvPr/>
        </p:nvGrpSpPr>
        <p:grpSpPr>
          <a:xfrm rot="-5400000" flipH="1">
            <a:off x="7279874" y="-1286729"/>
            <a:ext cx="286874" cy="2824430"/>
            <a:chOff x="901975" y="311375"/>
            <a:chExt cx="426325" cy="4197400"/>
          </a:xfrm>
        </p:grpSpPr>
        <p:sp>
          <p:nvSpPr>
            <p:cNvPr id="1051" name="Google Shape;1051;p21"/>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21"/>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21"/>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21"/>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21"/>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21"/>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21"/>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21"/>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21"/>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21"/>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21"/>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21"/>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21"/>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21"/>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21"/>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21"/>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21"/>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21"/>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21"/>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21"/>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21"/>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21"/>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21"/>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21"/>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21"/>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76" name="Google Shape;1076;p21"/>
          <p:cNvCxnSpPr/>
          <p:nvPr/>
        </p:nvCxnSpPr>
        <p:spPr>
          <a:xfrm>
            <a:off x="-8141" y="268500"/>
            <a:ext cx="3826200" cy="0"/>
          </a:xfrm>
          <a:prstGeom prst="straightConnector1">
            <a:avLst/>
          </a:prstGeom>
          <a:noFill/>
          <a:ln w="9525" cap="flat" cmpd="sng">
            <a:solidFill>
              <a:schemeClr val="lt2"/>
            </a:solidFill>
            <a:prstDash val="solid"/>
            <a:round/>
            <a:headEnd type="none" w="med" len="med"/>
            <a:tailEnd type="none" w="med" len="med"/>
          </a:ln>
        </p:spPr>
      </p:cxnSp>
      <p:cxnSp>
        <p:nvCxnSpPr>
          <p:cNvPr id="1077" name="Google Shape;1077;p21"/>
          <p:cNvCxnSpPr/>
          <p:nvPr/>
        </p:nvCxnSpPr>
        <p:spPr>
          <a:xfrm>
            <a:off x="5319225" y="4890875"/>
            <a:ext cx="38262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136"/>
        <p:cNvGrpSpPr/>
        <p:nvPr/>
      </p:nvGrpSpPr>
      <p:grpSpPr>
        <a:xfrm>
          <a:off x="0" y="0"/>
          <a:ext cx="0" cy="0"/>
          <a:chOff x="0" y="0"/>
          <a:chExt cx="0" cy="0"/>
        </a:xfrm>
      </p:grpSpPr>
      <p:grpSp>
        <p:nvGrpSpPr>
          <p:cNvPr id="1137" name="Google Shape;1137;p23"/>
          <p:cNvGrpSpPr/>
          <p:nvPr/>
        </p:nvGrpSpPr>
        <p:grpSpPr>
          <a:xfrm rot="5400000" flipH="1">
            <a:off x="1565427" y="-1268776"/>
            <a:ext cx="286874" cy="2824430"/>
            <a:chOff x="901975" y="311375"/>
            <a:chExt cx="426325" cy="4197400"/>
          </a:xfrm>
        </p:grpSpPr>
        <p:sp>
          <p:nvSpPr>
            <p:cNvPr id="1138" name="Google Shape;1138;p23"/>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23"/>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23"/>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23"/>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23"/>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23"/>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23"/>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23"/>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23"/>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23"/>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23"/>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23"/>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23"/>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23"/>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23"/>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23"/>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23"/>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23"/>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23"/>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23"/>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23"/>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23"/>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3"/>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23"/>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23"/>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3" name="Google Shape;1163;p23"/>
          <p:cNvGrpSpPr/>
          <p:nvPr/>
        </p:nvGrpSpPr>
        <p:grpSpPr>
          <a:xfrm rot="5400000" flipH="1">
            <a:off x="7283535" y="3587846"/>
            <a:ext cx="286874" cy="2824430"/>
            <a:chOff x="901975" y="311375"/>
            <a:chExt cx="426325" cy="4197400"/>
          </a:xfrm>
        </p:grpSpPr>
        <p:sp>
          <p:nvSpPr>
            <p:cNvPr id="1164" name="Google Shape;1164;p23"/>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3"/>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3"/>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3"/>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3"/>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3"/>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3"/>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3"/>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3"/>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3"/>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3"/>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3"/>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3"/>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3"/>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3"/>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3"/>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3"/>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3"/>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3"/>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3"/>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3"/>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3"/>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3"/>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3"/>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3"/>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189" name="Google Shape;1189;p23"/>
          <p:cNvCxnSpPr/>
          <p:nvPr/>
        </p:nvCxnSpPr>
        <p:spPr>
          <a:xfrm rot="10800000">
            <a:off x="5319225" y="268500"/>
            <a:ext cx="3826200" cy="0"/>
          </a:xfrm>
          <a:prstGeom prst="straightConnector1">
            <a:avLst/>
          </a:prstGeom>
          <a:noFill/>
          <a:ln w="9525" cap="flat" cmpd="sng">
            <a:solidFill>
              <a:schemeClr val="lt2"/>
            </a:solidFill>
            <a:prstDash val="solid"/>
            <a:round/>
            <a:headEnd type="none" w="med" len="med"/>
            <a:tailEnd type="none" w="med" len="med"/>
          </a:ln>
        </p:spPr>
      </p:cxnSp>
      <p:cxnSp>
        <p:nvCxnSpPr>
          <p:cNvPr id="1190" name="Google Shape;1190;p23"/>
          <p:cNvCxnSpPr/>
          <p:nvPr/>
        </p:nvCxnSpPr>
        <p:spPr>
          <a:xfrm rot="10800000">
            <a:off x="-8141" y="4890875"/>
            <a:ext cx="38262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191"/>
        <p:cNvGrpSpPr/>
        <p:nvPr/>
      </p:nvGrpSpPr>
      <p:grpSpPr>
        <a:xfrm>
          <a:off x="0" y="0"/>
          <a:ext cx="0" cy="0"/>
          <a:chOff x="0" y="0"/>
          <a:chExt cx="0" cy="0"/>
        </a:xfrm>
      </p:grpSpPr>
      <p:grpSp>
        <p:nvGrpSpPr>
          <p:cNvPr id="1192" name="Google Shape;1192;p24"/>
          <p:cNvGrpSpPr/>
          <p:nvPr/>
        </p:nvGrpSpPr>
        <p:grpSpPr>
          <a:xfrm flipH="1">
            <a:off x="8853452" y="286849"/>
            <a:ext cx="286874" cy="2824430"/>
            <a:chOff x="901975" y="311375"/>
            <a:chExt cx="426325" cy="4197400"/>
          </a:xfrm>
        </p:grpSpPr>
        <p:sp>
          <p:nvSpPr>
            <p:cNvPr id="1193" name="Google Shape;1193;p24"/>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4"/>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24"/>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24"/>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4"/>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4"/>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4"/>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24"/>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24"/>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4"/>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4"/>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4"/>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4"/>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4"/>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4"/>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8" name="Google Shape;1208;p24"/>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9" name="Google Shape;1209;p24"/>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4"/>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1" name="Google Shape;1211;p24"/>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2" name="Google Shape;1212;p24"/>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4"/>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4" name="Google Shape;1214;p24"/>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5" name="Google Shape;1215;p24"/>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6" name="Google Shape;1216;p24"/>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7" name="Google Shape;1217;p24"/>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8" name="Google Shape;1218;p24"/>
          <p:cNvGrpSpPr/>
          <p:nvPr/>
        </p:nvGrpSpPr>
        <p:grpSpPr>
          <a:xfrm rot="10800000" flipH="1">
            <a:off x="-1" y="2166671"/>
            <a:ext cx="286874" cy="2824430"/>
            <a:chOff x="901975" y="311375"/>
            <a:chExt cx="426325" cy="4197400"/>
          </a:xfrm>
        </p:grpSpPr>
        <p:sp>
          <p:nvSpPr>
            <p:cNvPr id="1219" name="Google Shape;1219;p24"/>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4"/>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1" name="Google Shape;1221;p24"/>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2" name="Google Shape;1222;p24"/>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4"/>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4"/>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4"/>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4"/>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4"/>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4"/>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9" name="Google Shape;1229;p24"/>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0" name="Google Shape;1230;p24"/>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4"/>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4"/>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3" name="Google Shape;1233;p24"/>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4" name="Google Shape;1234;p24"/>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4"/>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24"/>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24"/>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24"/>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24"/>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4"/>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24"/>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24"/>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4"/>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244" name="Google Shape;1244;p24"/>
          <p:cNvCxnSpPr/>
          <p:nvPr/>
        </p:nvCxnSpPr>
        <p:spPr>
          <a:xfrm>
            <a:off x="-8141" y="268500"/>
            <a:ext cx="3826200" cy="0"/>
          </a:xfrm>
          <a:prstGeom prst="straightConnector1">
            <a:avLst/>
          </a:prstGeom>
          <a:noFill/>
          <a:ln w="9525" cap="flat" cmpd="sng">
            <a:solidFill>
              <a:schemeClr val="lt2"/>
            </a:solidFill>
            <a:prstDash val="solid"/>
            <a:round/>
            <a:headEnd type="none" w="med" len="med"/>
            <a:tailEnd type="none" w="med" len="med"/>
          </a:ln>
        </p:spPr>
      </p:cxnSp>
      <p:cxnSp>
        <p:nvCxnSpPr>
          <p:cNvPr id="1245" name="Google Shape;1245;p24"/>
          <p:cNvCxnSpPr/>
          <p:nvPr/>
        </p:nvCxnSpPr>
        <p:spPr>
          <a:xfrm>
            <a:off x="5319225" y="4890875"/>
            <a:ext cx="38262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23"/>
        <p:cNvGrpSpPr/>
        <p:nvPr/>
      </p:nvGrpSpPr>
      <p:grpSpPr>
        <a:xfrm>
          <a:off x="0" y="0"/>
          <a:ext cx="0" cy="0"/>
          <a:chOff x="0" y="0"/>
          <a:chExt cx="0" cy="0"/>
        </a:xfrm>
      </p:grpSpPr>
      <p:sp>
        <p:nvSpPr>
          <p:cNvPr id="124" name="Google Shape;124;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5" name="Google Shape;125;p4"/>
          <p:cNvSpPr txBox="1">
            <a:spLocks noGrp="1"/>
          </p:cNvSpPr>
          <p:nvPr>
            <p:ph type="body" idx="1"/>
          </p:nvPr>
        </p:nvSpPr>
        <p:spPr>
          <a:xfrm>
            <a:off x="720000" y="1152475"/>
            <a:ext cx="7704000" cy="339600"/>
          </a:xfrm>
          <a:prstGeom prst="rect">
            <a:avLst/>
          </a:prstGeom>
        </p:spPr>
        <p:txBody>
          <a:bodyPr spcFirstLastPara="1" wrap="square" lIns="91425" tIns="91425" rIns="91425" bIns="91425" anchor="t" anchorCtr="0">
            <a:noAutofit/>
          </a:bodyPr>
          <a:lstStyle>
            <a:lvl1pPr marL="457200" lvl="0" indent="-317500" algn="ctr" rtl="0">
              <a:spcBef>
                <a:spcPts val="0"/>
              </a:spcBef>
              <a:spcAft>
                <a:spcPts val="0"/>
              </a:spcAft>
              <a:buClr>
                <a:srgbClr val="434343"/>
              </a:buClr>
              <a:buSzPts val="1400"/>
              <a:buChar char="●"/>
              <a:defRPr/>
            </a:lvl1pPr>
            <a:lvl2pPr marL="914400" lvl="1" indent="-304800" rtl="0">
              <a:lnSpc>
                <a:spcPct val="115000"/>
              </a:lnSpc>
              <a:spcBef>
                <a:spcPts val="0"/>
              </a:spcBef>
              <a:spcAft>
                <a:spcPts val="0"/>
              </a:spcAft>
              <a:buClr>
                <a:srgbClr val="434343"/>
              </a:buClr>
              <a:buSzPts val="1200"/>
              <a:buChar char="○"/>
              <a:defRPr>
                <a:solidFill>
                  <a:srgbClr val="434343"/>
                </a:solidFill>
              </a:defRPr>
            </a:lvl2pPr>
            <a:lvl3pPr marL="1371600" lvl="2" indent="-304800" rtl="0">
              <a:lnSpc>
                <a:spcPct val="115000"/>
              </a:lnSpc>
              <a:spcBef>
                <a:spcPts val="0"/>
              </a:spcBef>
              <a:spcAft>
                <a:spcPts val="0"/>
              </a:spcAft>
              <a:buClr>
                <a:srgbClr val="434343"/>
              </a:buClr>
              <a:buSzPts val="1200"/>
              <a:buChar char="■"/>
              <a:defRPr>
                <a:solidFill>
                  <a:srgbClr val="434343"/>
                </a:solidFill>
              </a:defRPr>
            </a:lvl3pPr>
            <a:lvl4pPr marL="1828800" lvl="3" indent="-304800" rtl="0">
              <a:lnSpc>
                <a:spcPct val="115000"/>
              </a:lnSpc>
              <a:spcBef>
                <a:spcPts val="0"/>
              </a:spcBef>
              <a:spcAft>
                <a:spcPts val="0"/>
              </a:spcAft>
              <a:buClr>
                <a:srgbClr val="434343"/>
              </a:buClr>
              <a:buSzPts val="1200"/>
              <a:buChar char="●"/>
              <a:defRPr>
                <a:solidFill>
                  <a:srgbClr val="434343"/>
                </a:solidFill>
              </a:defRPr>
            </a:lvl4pPr>
            <a:lvl5pPr marL="2286000" lvl="4" indent="-304800" rtl="0">
              <a:lnSpc>
                <a:spcPct val="115000"/>
              </a:lnSpc>
              <a:spcBef>
                <a:spcPts val="0"/>
              </a:spcBef>
              <a:spcAft>
                <a:spcPts val="0"/>
              </a:spcAft>
              <a:buClr>
                <a:srgbClr val="434343"/>
              </a:buClr>
              <a:buSzPts val="1200"/>
              <a:buChar char="○"/>
              <a:defRPr>
                <a:solidFill>
                  <a:srgbClr val="434343"/>
                </a:solidFill>
              </a:defRPr>
            </a:lvl5pPr>
            <a:lvl6pPr marL="2743200" lvl="5" indent="-304800" rtl="0">
              <a:lnSpc>
                <a:spcPct val="115000"/>
              </a:lnSpc>
              <a:spcBef>
                <a:spcPts val="0"/>
              </a:spcBef>
              <a:spcAft>
                <a:spcPts val="0"/>
              </a:spcAft>
              <a:buClr>
                <a:srgbClr val="434343"/>
              </a:buClr>
              <a:buSzPts val="1200"/>
              <a:buChar char="■"/>
              <a:defRPr>
                <a:solidFill>
                  <a:srgbClr val="434343"/>
                </a:solidFill>
              </a:defRPr>
            </a:lvl6pPr>
            <a:lvl7pPr marL="3200400" lvl="6" indent="-304800" rtl="0">
              <a:lnSpc>
                <a:spcPct val="115000"/>
              </a:lnSpc>
              <a:spcBef>
                <a:spcPts val="0"/>
              </a:spcBef>
              <a:spcAft>
                <a:spcPts val="0"/>
              </a:spcAft>
              <a:buClr>
                <a:srgbClr val="434343"/>
              </a:buClr>
              <a:buSzPts val="1200"/>
              <a:buChar char="●"/>
              <a:defRPr>
                <a:solidFill>
                  <a:srgbClr val="434343"/>
                </a:solidFill>
              </a:defRPr>
            </a:lvl7pPr>
            <a:lvl8pPr marL="3657600" lvl="7" indent="-304800" rtl="0">
              <a:lnSpc>
                <a:spcPct val="115000"/>
              </a:lnSpc>
              <a:spcBef>
                <a:spcPts val="0"/>
              </a:spcBef>
              <a:spcAft>
                <a:spcPts val="0"/>
              </a:spcAft>
              <a:buClr>
                <a:srgbClr val="434343"/>
              </a:buClr>
              <a:buSzPts val="1200"/>
              <a:buChar char="○"/>
              <a:defRPr>
                <a:solidFill>
                  <a:srgbClr val="434343"/>
                </a:solidFill>
              </a:defRPr>
            </a:lvl8pPr>
            <a:lvl9pPr marL="4114800" lvl="8" indent="-304800" rtl="0">
              <a:lnSpc>
                <a:spcPct val="115000"/>
              </a:lnSpc>
              <a:spcBef>
                <a:spcPts val="0"/>
              </a:spcBef>
              <a:spcAft>
                <a:spcPts val="0"/>
              </a:spcAft>
              <a:buClr>
                <a:srgbClr val="434343"/>
              </a:buClr>
              <a:buSzPts val="1200"/>
              <a:buChar char="■"/>
              <a:defRPr>
                <a:solidFill>
                  <a:srgbClr val="434343"/>
                </a:solidFill>
              </a:defRPr>
            </a:lvl9pPr>
          </a:lstStyle>
          <a:p>
            <a:endParaRPr/>
          </a:p>
        </p:txBody>
      </p:sp>
      <p:grpSp>
        <p:nvGrpSpPr>
          <p:cNvPr id="126" name="Google Shape;126;p4"/>
          <p:cNvGrpSpPr/>
          <p:nvPr/>
        </p:nvGrpSpPr>
        <p:grpSpPr>
          <a:xfrm flipH="1">
            <a:off x="8853452" y="286849"/>
            <a:ext cx="286874" cy="2824430"/>
            <a:chOff x="901975" y="311375"/>
            <a:chExt cx="426325" cy="4197400"/>
          </a:xfrm>
        </p:grpSpPr>
        <p:sp>
          <p:nvSpPr>
            <p:cNvPr id="127" name="Google Shape;127;p4"/>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4"/>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4"/>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4"/>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4"/>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4"/>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4"/>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4"/>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4"/>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4"/>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4"/>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4"/>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4"/>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4"/>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4"/>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4"/>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4"/>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4"/>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4"/>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4"/>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4"/>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4"/>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4"/>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4"/>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4"/>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 name="Google Shape;152;p4"/>
          <p:cNvGrpSpPr/>
          <p:nvPr/>
        </p:nvGrpSpPr>
        <p:grpSpPr>
          <a:xfrm rot="5400000" flipH="1">
            <a:off x="1565435" y="3577496"/>
            <a:ext cx="286874" cy="2824430"/>
            <a:chOff x="901975" y="311375"/>
            <a:chExt cx="426325" cy="4197400"/>
          </a:xfrm>
        </p:grpSpPr>
        <p:sp>
          <p:nvSpPr>
            <p:cNvPr id="153" name="Google Shape;153;p4"/>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4"/>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4"/>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4"/>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4"/>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4"/>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4"/>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4"/>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4"/>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4"/>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4"/>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4"/>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4"/>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4"/>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4"/>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4"/>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4"/>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4"/>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4"/>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4"/>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4"/>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4"/>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4"/>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4"/>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4"/>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78" name="Google Shape;178;p4"/>
          <p:cNvCxnSpPr/>
          <p:nvPr/>
        </p:nvCxnSpPr>
        <p:spPr>
          <a:xfrm>
            <a:off x="-8141" y="268500"/>
            <a:ext cx="3826200" cy="0"/>
          </a:xfrm>
          <a:prstGeom prst="straightConnector1">
            <a:avLst/>
          </a:prstGeom>
          <a:noFill/>
          <a:ln w="9525" cap="flat" cmpd="sng">
            <a:solidFill>
              <a:schemeClr val="lt2"/>
            </a:solidFill>
            <a:prstDash val="solid"/>
            <a:round/>
            <a:headEnd type="none" w="med" len="med"/>
            <a:tailEnd type="none" w="med" len="med"/>
          </a:ln>
        </p:spPr>
      </p:cxnSp>
      <p:cxnSp>
        <p:nvCxnSpPr>
          <p:cNvPr id="179" name="Google Shape;179;p4"/>
          <p:cNvCxnSpPr/>
          <p:nvPr/>
        </p:nvCxnSpPr>
        <p:spPr>
          <a:xfrm>
            <a:off x="5319225" y="4890875"/>
            <a:ext cx="38262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80"/>
        <p:cNvGrpSpPr/>
        <p:nvPr/>
      </p:nvGrpSpPr>
      <p:grpSpPr>
        <a:xfrm>
          <a:off x="0" y="0"/>
          <a:ext cx="0" cy="0"/>
          <a:chOff x="0" y="0"/>
          <a:chExt cx="0" cy="0"/>
        </a:xfrm>
      </p:grpSpPr>
      <p:sp>
        <p:nvSpPr>
          <p:cNvPr id="181" name="Google Shape;181;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82" name="Google Shape;182;p5"/>
          <p:cNvSpPr txBox="1">
            <a:spLocks noGrp="1"/>
          </p:cNvSpPr>
          <p:nvPr>
            <p:ph type="subTitle" idx="1"/>
          </p:nvPr>
        </p:nvSpPr>
        <p:spPr>
          <a:xfrm>
            <a:off x="4885275" y="2505079"/>
            <a:ext cx="2788800" cy="156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3" name="Google Shape;183;p5"/>
          <p:cNvSpPr txBox="1">
            <a:spLocks noGrp="1"/>
          </p:cNvSpPr>
          <p:nvPr>
            <p:ph type="subTitle" idx="2"/>
          </p:nvPr>
        </p:nvSpPr>
        <p:spPr>
          <a:xfrm>
            <a:off x="1469925" y="2505079"/>
            <a:ext cx="2788800" cy="1566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84" name="Google Shape;184;p5"/>
          <p:cNvSpPr txBox="1">
            <a:spLocks noGrp="1"/>
          </p:cNvSpPr>
          <p:nvPr>
            <p:ph type="subTitle" idx="3"/>
          </p:nvPr>
        </p:nvSpPr>
        <p:spPr>
          <a:xfrm>
            <a:off x="1469925" y="2285930"/>
            <a:ext cx="27888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185" name="Google Shape;185;p5"/>
          <p:cNvSpPr txBox="1">
            <a:spLocks noGrp="1"/>
          </p:cNvSpPr>
          <p:nvPr>
            <p:ph type="subTitle" idx="4"/>
          </p:nvPr>
        </p:nvSpPr>
        <p:spPr>
          <a:xfrm>
            <a:off x="4885275" y="2285930"/>
            <a:ext cx="2788800" cy="365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Raleway"/>
              <a:buNone/>
              <a:defRPr sz="1800" b="1"/>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grpSp>
        <p:nvGrpSpPr>
          <p:cNvPr id="186" name="Google Shape;186;p5"/>
          <p:cNvGrpSpPr/>
          <p:nvPr/>
        </p:nvGrpSpPr>
        <p:grpSpPr>
          <a:xfrm rot="10800000" flipH="1">
            <a:off x="-2" y="2308718"/>
            <a:ext cx="286874" cy="2824430"/>
            <a:chOff x="901975" y="311375"/>
            <a:chExt cx="426325" cy="4197400"/>
          </a:xfrm>
        </p:grpSpPr>
        <p:sp>
          <p:nvSpPr>
            <p:cNvPr id="187" name="Google Shape;187;p5"/>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5"/>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5"/>
          <p:cNvGrpSpPr/>
          <p:nvPr/>
        </p:nvGrpSpPr>
        <p:grpSpPr>
          <a:xfrm rot="-5400000" flipH="1">
            <a:off x="7588358" y="-1268779"/>
            <a:ext cx="286874" cy="2824430"/>
            <a:chOff x="901975" y="311375"/>
            <a:chExt cx="426325" cy="4197400"/>
          </a:xfrm>
        </p:grpSpPr>
        <p:sp>
          <p:nvSpPr>
            <p:cNvPr id="213" name="Google Shape;213;p5"/>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5"/>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5"/>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5"/>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5"/>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5"/>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5"/>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38" name="Google Shape;238;p5"/>
          <p:cNvCxnSpPr/>
          <p:nvPr/>
        </p:nvCxnSpPr>
        <p:spPr>
          <a:xfrm>
            <a:off x="-8141" y="268500"/>
            <a:ext cx="3826200" cy="0"/>
          </a:xfrm>
          <a:prstGeom prst="straightConnector1">
            <a:avLst/>
          </a:prstGeom>
          <a:noFill/>
          <a:ln w="9525" cap="flat" cmpd="sng">
            <a:solidFill>
              <a:schemeClr val="lt2"/>
            </a:solidFill>
            <a:prstDash val="solid"/>
            <a:round/>
            <a:headEnd type="none" w="med" len="med"/>
            <a:tailEnd type="none" w="med" len="med"/>
          </a:ln>
        </p:spPr>
      </p:cxnSp>
      <p:cxnSp>
        <p:nvCxnSpPr>
          <p:cNvPr id="239" name="Google Shape;239;p5"/>
          <p:cNvCxnSpPr/>
          <p:nvPr/>
        </p:nvCxnSpPr>
        <p:spPr>
          <a:xfrm>
            <a:off x="5319225" y="4890875"/>
            <a:ext cx="38262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40"/>
        <p:cNvGrpSpPr/>
        <p:nvPr/>
      </p:nvGrpSpPr>
      <p:grpSpPr>
        <a:xfrm>
          <a:off x="0" y="0"/>
          <a:ext cx="0" cy="0"/>
          <a:chOff x="0" y="0"/>
          <a:chExt cx="0" cy="0"/>
        </a:xfrm>
      </p:grpSpPr>
      <p:sp>
        <p:nvSpPr>
          <p:cNvPr id="241" name="Google Shape;241;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42" name="Google Shape;242;p6"/>
          <p:cNvGrpSpPr/>
          <p:nvPr/>
        </p:nvGrpSpPr>
        <p:grpSpPr>
          <a:xfrm>
            <a:off x="-2" y="286849"/>
            <a:ext cx="286874" cy="2824430"/>
            <a:chOff x="901975" y="311375"/>
            <a:chExt cx="426325" cy="4197400"/>
          </a:xfrm>
        </p:grpSpPr>
        <p:sp>
          <p:nvSpPr>
            <p:cNvPr id="243" name="Google Shape;243;p6"/>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6"/>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6"/>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6"/>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6"/>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6"/>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6"/>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6"/>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6"/>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6"/>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6"/>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6"/>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6"/>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6"/>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6"/>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6"/>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6"/>
          <p:cNvGrpSpPr/>
          <p:nvPr/>
        </p:nvGrpSpPr>
        <p:grpSpPr>
          <a:xfrm rot="-5400000">
            <a:off x="7279874" y="3577496"/>
            <a:ext cx="286874" cy="2824430"/>
            <a:chOff x="901975" y="311375"/>
            <a:chExt cx="426325" cy="4197400"/>
          </a:xfrm>
        </p:grpSpPr>
        <p:sp>
          <p:nvSpPr>
            <p:cNvPr id="269" name="Google Shape;269;p6"/>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6"/>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6"/>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6"/>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6"/>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6"/>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6"/>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6"/>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6"/>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6"/>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6"/>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6"/>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94" name="Google Shape;294;p6"/>
          <p:cNvCxnSpPr/>
          <p:nvPr/>
        </p:nvCxnSpPr>
        <p:spPr>
          <a:xfrm rot="10800000">
            <a:off x="5319225" y="268500"/>
            <a:ext cx="3826200" cy="0"/>
          </a:xfrm>
          <a:prstGeom prst="straightConnector1">
            <a:avLst/>
          </a:prstGeom>
          <a:noFill/>
          <a:ln w="9525" cap="flat" cmpd="sng">
            <a:solidFill>
              <a:schemeClr val="lt2"/>
            </a:solidFill>
            <a:prstDash val="solid"/>
            <a:round/>
            <a:headEnd type="none" w="med" len="med"/>
            <a:tailEnd type="none" w="med" len="med"/>
          </a:ln>
        </p:spPr>
      </p:cxnSp>
      <p:cxnSp>
        <p:nvCxnSpPr>
          <p:cNvPr id="295" name="Google Shape;295;p6"/>
          <p:cNvCxnSpPr/>
          <p:nvPr/>
        </p:nvCxnSpPr>
        <p:spPr>
          <a:xfrm rot="10800000">
            <a:off x="-8141" y="4890875"/>
            <a:ext cx="38262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6"/>
        <p:cNvGrpSpPr/>
        <p:nvPr/>
      </p:nvGrpSpPr>
      <p:grpSpPr>
        <a:xfrm>
          <a:off x="0" y="0"/>
          <a:ext cx="0" cy="0"/>
          <a:chOff x="0" y="0"/>
          <a:chExt cx="0" cy="0"/>
        </a:xfrm>
      </p:grpSpPr>
      <p:sp>
        <p:nvSpPr>
          <p:cNvPr id="297" name="Google Shape;297;p7"/>
          <p:cNvSpPr txBox="1">
            <a:spLocks noGrp="1"/>
          </p:cNvSpPr>
          <p:nvPr>
            <p:ph type="title"/>
          </p:nvPr>
        </p:nvSpPr>
        <p:spPr>
          <a:xfrm>
            <a:off x="720000" y="445025"/>
            <a:ext cx="4434900" cy="11028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8" name="Google Shape;298;p7"/>
          <p:cNvSpPr txBox="1">
            <a:spLocks noGrp="1"/>
          </p:cNvSpPr>
          <p:nvPr>
            <p:ph type="body" idx="1"/>
          </p:nvPr>
        </p:nvSpPr>
        <p:spPr>
          <a:xfrm>
            <a:off x="1069500" y="2028475"/>
            <a:ext cx="3735900" cy="1718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dk1"/>
              </a:buClr>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
        <p:nvSpPr>
          <p:cNvPr id="299" name="Google Shape;299;p7"/>
          <p:cNvSpPr>
            <a:spLocks noGrp="1"/>
          </p:cNvSpPr>
          <p:nvPr>
            <p:ph type="pic" idx="2"/>
          </p:nvPr>
        </p:nvSpPr>
        <p:spPr>
          <a:xfrm>
            <a:off x="5267000" y="535050"/>
            <a:ext cx="3173700" cy="4073400"/>
          </a:xfrm>
          <a:prstGeom prst="roundRect">
            <a:avLst>
              <a:gd name="adj" fmla="val 16667"/>
            </a:avLst>
          </a:prstGeom>
          <a:noFill/>
          <a:ln w="9525" cap="flat" cmpd="sng">
            <a:solidFill>
              <a:schemeClr val="lt2"/>
            </a:solidFill>
            <a:prstDash val="solid"/>
            <a:round/>
            <a:headEnd type="none" w="sm" len="sm"/>
            <a:tailEnd type="none" w="sm" len="sm"/>
          </a:ln>
        </p:spPr>
      </p:sp>
      <p:grpSp>
        <p:nvGrpSpPr>
          <p:cNvPr id="300" name="Google Shape;300;p7"/>
          <p:cNvGrpSpPr/>
          <p:nvPr/>
        </p:nvGrpSpPr>
        <p:grpSpPr>
          <a:xfrm>
            <a:off x="-2" y="286849"/>
            <a:ext cx="286874" cy="2824430"/>
            <a:chOff x="901975" y="311375"/>
            <a:chExt cx="426325" cy="4197400"/>
          </a:xfrm>
        </p:grpSpPr>
        <p:sp>
          <p:nvSpPr>
            <p:cNvPr id="301" name="Google Shape;301;p7"/>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 name="Google Shape;326;p7"/>
          <p:cNvGrpSpPr/>
          <p:nvPr/>
        </p:nvGrpSpPr>
        <p:grpSpPr>
          <a:xfrm rot="-5400000">
            <a:off x="7271733" y="3577496"/>
            <a:ext cx="286874" cy="2824430"/>
            <a:chOff x="901975" y="311375"/>
            <a:chExt cx="426325" cy="4197400"/>
          </a:xfrm>
        </p:grpSpPr>
        <p:sp>
          <p:nvSpPr>
            <p:cNvPr id="327" name="Google Shape;327;p7"/>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2" name="Google Shape;352;p7"/>
          <p:cNvCxnSpPr/>
          <p:nvPr/>
        </p:nvCxnSpPr>
        <p:spPr>
          <a:xfrm rot="10800000">
            <a:off x="5319225" y="268500"/>
            <a:ext cx="3826200" cy="0"/>
          </a:xfrm>
          <a:prstGeom prst="straightConnector1">
            <a:avLst/>
          </a:prstGeom>
          <a:noFill/>
          <a:ln w="9525" cap="flat" cmpd="sng">
            <a:solidFill>
              <a:schemeClr val="lt2"/>
            </a:solidFill>
            <a:prstDash val="solid"/>
            <a:round/>
            <a:headEnd type="none" w="med" len="med"/>
            <a:tailEnd type="none" w="med" len="med"/>
          </a:ln>
        </p:spPr>
      </p:cxnSp>
      <p:cxnSp>
        <p:nvCxnSpPr>
          <p:cNvPr id="353" name="Google Shape;353;p7"/>
          <p:cNvCxnSpPr/>
          <p:nvPr/>
        </p:nvCxnSpPr>
        <p:spPr>
          <a:xfrm rot="10800000">
            <a:off x="-8141" y="4890875"/>
            <a:ext cx="38262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54"/>
        <p:cNvGrpSpPr/>
        <p:nvPr/>
      </p:nvGrpSpPr>
      <p:grpSpPr>
        <a:xfrm>
          <a:off x="0" y="0"/>
          <a:ext cx="0" cy="0"/>
          <a:chOff x="0" y="0"/>
          <a:chExt cx="0" cy="0"/>
        </a:xfrm>
      </p:grpSpPr>
      <p:sp>
        <p:nvSpPr>
          <p:cNvPr id="355" name="Google Shape;355;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cxnSp>
        <p:nvCxnSpPr>
          <p:cNvPr id="356" name="Google Shape;356;p8"/>
          <p:cNvCxnSpPr/>
          <p:nvPr/>
        </p:nvCxnSpPr>
        <p:spPr>
          <a:xfrm>
            <a:off x="-8141" y="268500"/>
            <a:ext cx="3826200" cy="0"/>
          </a:xfrm>
          <a:prstGeom prst="straightConnector1">
            <a:avLst/>
          </a:prstGeom>
          <a:noFill/>
          <a:ln w="9525" cap="flat" cmpd="sng">
            <a:solidFill>
              <a:schemeClr val="lt2"/>
            </a:solidFill>
            <a:prstDash val="solid"/>
            <a:round/>
            <a:headEnd type="none" w="med" len="med"/>
            <a:tailEnd type="none" w="med" len="med"/>
          </a:ln>
        </p:spPr>
      </p:cxnSp>
      <p:cxnSp>
        <p:nvCxnSpPr>
          <p:cNvPr id="357" name="Google Shape;357;p8"/>
          <p:cNvCxnSpPr/>
          <p:nvPr/>
        </p:nvCxnSpPr>
        <p:spPr>
          <a:xfrm>
            <a:off x="5319225" y="4890875"/>
            <a:ext cx="3826200" cy="0"/>
          </a:xfrm>
          <a:prstGeom prst="straightConnector1">
            <a:avLst/>
          </a:prstGeom>
          <a:noFill/>
          <a:ln w="9525" cap="flat" cmpd="sng">
            <a:solidFill>
              <a:schemeClr val="lt2"/>
            </a:solidFill>
            <a:prstDash val="solid"/>
            <a:round/>
            <a:headEnd type="none" w="med" len="med"/>
            <a:tailEnd type="none" w="med" len="med"/>
          </a:ln>
        </p:spPr>
      </p:cxnSp>
      <p:grpSp>
        <p:nvGrpSpPr>
          <p:cNvPr id="358" name="Google Shape;358;p8"/>
          <p:cNvGrpSpPr/>
          <p:nvPr/>
        </p:nvGrpSpPr>
        <p:grpSpPr>
          <a:xfrm flipH="1">
            <a:off x="8850412" y="286849"/>
            <a:ext cx="286874" cy="2824430"/>
            <a:chOff x="901975" y="311375"/>
            <a:chExt cx="426325" cy="4197400"/>
          </a:xfrm>
        </p:grpSpPr>
        <p:sp>
          <p:nvSpPr>
            <p:cNvPr id="359" name="Google Shape;359;p8"/>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8"/>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8"/>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 name="Google Shape;362;p8"/>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8"/>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8"/>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8"/>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8"/>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8"/>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 name="Google Shape;368;p8"/>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8"/>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8"/>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8"/>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8"/>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8"/>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 name="Google Shape;374;p8"/>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 name="Google Shape;375;p8"/>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8"/>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 name="Google Shape;377;p8"/>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 name="Google Shape;378;p8"/>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8"/>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 name="Google Shape;380;p8"/>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 name="Google Shape;381;p8"/>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 name="Google Shape;383;p8"/>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4" name="Google Shape;384;p8"/>
          <p:cNvGrpSpPr/>
          <p:nvPr/>
        </p:nvGrpSpPr>
        <p:grpSpPr>
          <a:xfrm rot="5400000" flipH="1">
            <a:off x="1578677" y="3577496"/>
            <a:ext cx="286874" cy="2824430"/>
            <a:chOff x="901975" y="311375"/>
            <a:chExt cx="426325" cy="4197400"/>
          </a:xfrm>
        </p:grpSpPr>
        <p:sp>
          <p:nvSpPr>
            <p:cNvPr id="385" name="Google Shape;385;p8"/>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10"/>
        <p:cNvGrpSpPr/>
        <p:nvPr/>
      </p:nvGrpSpPr>
      <p:grpSpPr>
        <a:xfrm>
          <a:off x="0" y="0"/>
          <a:ext cx="0" cy="0"/>
          <a:chOff x="0" y="0"/>
          <a:chExt cx="0" cy="0"/>
        </a:xfrm>
      </p:grpSpPr>
      <p:sp>
        <p:nvSpPr>
          <p:cNvPr id="411" name="Google Shape;411;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412" name="Google Shape;412;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grpSp>
        <p:nvGrpSpPr>
          <p:cNvPr id="413" name="Google Shape;413;p9"/>
          <p:cNvGrpSpPr/>
          <p:nvPr/>
        </p:nvGrpSpPr>
        <p:grpSpPr>
          <a:xfrm>
            <a:off x="-2" y="286849"/>
            <a:ext cx="286874" cy="2824430"/>
            <a:chOff x="901975" y="311375"/>
            <a:chExt cx="426325" cy="4197400"/>
          </a:xfrm>
        </p:grpSpPr>
        <p:sp>
          <p:nvSpPr>
            <p:cNvPr id="414" name="Google Shape;414;p9"/>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9"/>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9"/>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9"/>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9"/>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9"/>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9"/>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9"/>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9"/>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9"/>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9"/>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9"/>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9"/>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9"/>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9"/>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9"/>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9"/>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9"/>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9"/>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9"/>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9"/>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9"/>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9"/>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9"/>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9"/>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9" name="Google Shape;439;p9"/>
          <p:cNvGrpSpPr/>
          <p:nvPr/>
        </p:nvGrpSpPr>
        <p:grpSpPr>
          <a:xfrm rot="-5400000">
            <a:off x="7271733" y="3577496"/>
            <a:ext cx="286874" cy="2824430"/>
            <a:chOff x="901975" y="311375"/>
            <a:chExt cx="426325" cy="4197400"/>
          </a:xfrm>
        </p:grpSpPr>
        <p:sp>
          <p:nvSpPr>
            <p:cNvPr id="440" name="Google Shape;440;p9"/>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9"/>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9"/>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9"/>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9"/>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9"/>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9"/>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9"/>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9"/>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9"/>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9"/>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9"/>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9"/>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9"/>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9"/>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9"/>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9"/>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9"/>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9"/>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9"/>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9"/>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9"/>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9"/>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9"/>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9"/>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465" name="Google Shape;465;p9"/>
          <p:cNvCxnSpPr/>
          <p:nvPr/>
        </p:nvCxnSpPr>
        <p:spPr>
          <a:xfrm rot="10800000">
            <a:off x="5319225" y="268500"/>
            <a:ext cx="3826200" cy="0"/>
          </a:xfrm>
          <a:prstGeom prst="straightConnector1">
            <a:avLst/>
          </a:prstGeom>
          <a:noFill/>
          <a:ln w="9525" cap="flat" cmpd="sng">
            <a:solidFill>
              <a:schemeClr val="lt2"/>
            </a:solidFill>
            <a:prstDash val="solid"/>
            <a:round/>
            <a:headEnd type="none" w="med" len="med"/>
            <a:tailEnd type="none" w="med" len="med"/>
          </a:ln>
        </p:spPr>
      </p:cxnSp>
      <p:cxnSp>
        <p:nvCxnSpPr>
          <p:cNvPr id="466" name="Google Shape;466;p9"/>
          <p:cNvCxnSpPr/>
          <p:nvPr/>
        </p:nvCxnSpPr>
        <p:spPr>
          <a:xfrm rot="10800000">
            <a:off x="-8141" y="4890875"/>
            <a:ext cx="38262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7"/>
        <p:cNvGrpSpPr/>
        <p:nvPr/>
      </p:nvGrpSpPr>
      <p:grpSpPr>
        <a:xfrm>
          <a:off x="0" y="0"/>
          <a:ext cx="0" cy="0"/>
          <a:chOff x="0" y="0"/>
          <a:chExt cx="0" cy="0"/>
        </a:xfrm>
      </p:grpSpPr>
      <p:sp>
        <p:nvSpPr>
          <p:cNvPr id="468" name="Google Shape;468;p10"/>
          <p:cNvSpPr>
            <a:spLocks noGrp="1"/>
          </p:cNvSpPr>
          <p:nvPr>
            <p:ph type="pic" idx="2"/>
          </p:nvPr>
        </p:nvSpPr>
        <p:spPr>
          <a:xfrm>
            <a:off x="-6875" y="0"/>
            <a:ext cx="9144000" cy="5157300"/>
          </a:xfrm>
          <a:prstGeom prst="rect">
            <a:avLst/>
          </a:prstGeom>
          <a:noFill/>
          <a:ln>
            <a:noFill/>
          </a:ln>
        </p:spPr>
      </p:sp>
      <p:sp>
        <p:nvSpPr>
          <p:cNvPr id="469" name="Google Shape;469;p10"/>
          <p:cNvSpPr txBox="1">
            <a:spLocks noGrp="1"/>
          </p:cNvSpPr>
          <p:nvPr>
            <p:ph type="title"/>
          </p:nvPr>
        </p:nvSpPr>
        <p:spPr>
          <a:xfrm>
            <a:off x="720000" y="403800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70"/>
        <p:cNvGrpSpPr/>
        <p:nvPr/>
      </p:nvGrpSpPr>
      <p:grpSpPr>
        <a:xfrm>
          <a:off x="0" y="0"/>
          <a:ext cx="0" cy="0"/>
          <a:chOff x="0" y="0"/>
          <a:chExt cx="0" cy="0"/>
        </a:xfrm>
      </p:grpSpPr>
      <p:sp>
        <p:nvSpPr>
          <p:cNvPr id="471" name="Google Shape;471;p11"/>
          <p:cNvSpPr txBox="1">
            <a:spLocks noGrp="1"/>
          </p:cNvSpPr>
          <p:nvPr>
            <p:ph type="title" hasCustomPrompt="1"/>
          </p:nvPr>
        </p:nvSpPr>
        <p:spPr>
          <a:xfrm>
            <a:off x="1525488" y="1640325"/>
            <a:ext cx="6093000" cy="9963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72" name="Google Shape;472;p11"/>
          <p:cNvSpPr txBox="1">
            <a:spLocks noGrp="1"/>
          </p:cNvSpPr>
          <p:nvPr>
            <p:ph type="subTitle" idx="1"/>
          </p:nvPr>
        </p:nvSpPr>
        <p:spPr>
          <a:xfrm>
            <a:off x="1525513" y="2540475"/>
            <a:ext cx="6093000" cy="96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473" name="Google Shape;473;p11"/>
          <p:cNvGrpSpPr/>
          <p:nvPr/>
        </p:nvGrpSpPr>
        <p:grpSpPr>
          <a:xfrm rot="5400000" flipH="1">
            <a:off x="1565435" y="3577496"/>
            <a:ext cx="286874" cy="2824430"/>
            <a:chOff x="901975" y="311375"/>
            <a:chExt cx="426325" cy="4197400"/>
          </a:xfrm>
        </p:grpSpPr>
        <p:sp>
          <p:nvSpPr>
            <p:cNvPr id="474" name="Google Shape;474;p11"/>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11"/>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11"/>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11"/>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11"/>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11"/>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11"/>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11"/>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11"/>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11"/>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11"/>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11"/>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11"/>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11"/>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11"/>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11"/>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11"/>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11"/>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11"/>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11"/>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11"/>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11"/>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11"/>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11"/>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11"/>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9" name="Google Shape;499;p11"/>
          <p:cNvGrpSpPr/>
          <p:nvPr/>
        </p:nvGrpSpPr>
        <p:grpSpPr>
          <a:xfrm flipH="1">
            <a:off x="8853452" y="286849"/>
            <a:ext cx="286874" cy="2824430"/>
            <a:chOff x="901975" y="311375"/>
            <a:chExt cx="426325" cy="4197400"/>
          </a:xfrm>
        </p:grpSpPr>
        <p:sp>
          <p:nvSpPr>
            <p:cNvPr id="500" name="Google Shape;500;p11"/>
            <p:cNvSpPr/>
            <p:nvPr/>
          </p:nvSpPr>
          <p:spPr>
            <a:xfrm>
              <a:off x="901975" y="311375"/>
              <a:ext cx="426325" cy="427100"/>
            </a:xfrm>
            <a:custGeom>
              <a:avLst/>
              <a:gdLst/>
              <a:ahLst/>
              <a:cxnLst/>
              <a:rect l="l" t="t" r="r" b="b"/>
              <a:pathLst>
                <a:path w="17053" h="17084" fill="none" extrusionOk="0">
                  <a:moveTo>
                    <a:pt x="0" y="1"/>
                  </a:moveTo>
                  <a:lnTo>
                    <a:pt x="17053" y="1708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11"/>
            <p:cNvSpPr/>
            <p:nvPr/>
          </p:nvSpPr>
          <p:spPr>
            <a:xfrm>
              <a:off x="901975" y="468300"/>
              <a:ext cx="426325" cy="427075"/>
            </a:xfrm>
            <a:custGeom>
              <a:avLst/>
              <a:gdLst/>
              <a:ahLst/>
              <a:cxnLst/>
              <a:rect l="l" t="t" r="r" b="b"/>
              <a:pathLst>
                <a:path w="17053" h="17083" fill="none" extrusionOk="0">
                  <a:moveTo>
                    <a:pt x="17053" y="17083"/>
                  </a:moveTo>
                  <a:lnTo>
                    <a:pt x="0" y="0"/>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11"/>
            <p:cNvSpPr/>
            <p:nvPr/>
          </p:nvSpPr>
          <p:spPr>
            <a:xfrm>
              <a:off x="901975" y="625950"/>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11"/>
            <p:cNvSpPr/>
            <p:nvPr/>
          </p:nvSpPr>
          <p:spPr>
            <a:xfrm>
              <a:off x="901975" y="7828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11"/>
            <p:cNvSpPr/>
            <p:nvPr/>
          </p:nvSpPr>
          <p:spPr>
            <a:xfrm>
              <a:off x="901975" y="9397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11"/>
            <p:cNvSpPr/>
            <p:nvPr/>
          </p:nvSpPr>
          <p:spPr>
            <a:xfrm>
              <a:off x="901975" y="10966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11"/>
            <p:cNvSpPr/>
            <p:nvPr/>
          </p:nvSpPr>
          <p:spPr>
            <a:xfrm>
              <a:off x="901975" y="12543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11"/>
            <p:cNvSpPr/>
            <p:nvPr/>
          </p:nvSpPr>
          <p:spPr>
            <a:xfrm>
              <a:off x="901975" y="14112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11"/>
            <p:cNvSpPr/>
            <p:nvPr/>
          </p:nvSpPr>
          <p:spPr>
            <a:xfrm>
              <a:off x="901975" y="156815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11"/>
            <p:cNvSpPr/>
            <p:nvPr/>
          </p:nvSpPr>
          <p:spPr>
            <a:xfrm>
              <a:off x="901975" y="17250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11"/>
            <p:cNvSpPr/>
            <p:nvPr/>
          </p:nvSpPr>
          <p:spPr>
            <a:xfrm>
              <a:off x="901975" y="188272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11"/>
            <p:cNvSpPr/>
            <p:nvPr/>
          </p:nvSpPr>
          <p:spPr>
            <a:xfrm>
              <a:off x="901975" y="203962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11"/>
            <p:cNvSpPr/>
            <p:nvPr/>
          </p:nvSpPr>
          <p:spPr>
            <a:xfrm>
              <a:off x="901975" y="219655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11"/>
            <p:cNvSpPr/>
            <p:nvPr/>
          </p:nvSpPr>
          <p:spPr>
            <a:xfrm>
              <a:off x="901975" y="2354200"/>
              <a:ext cx="426325" cy="426325"/>
            </a:xfrm>
            <a:custGeom>
              <a:avLst/>
              <a:gdLst/>
              <a:ahLst/>
              <a:cxnLst/>
              <a:rect l="l" t="t" r="r" b="b"/>
              <a:pathLst>
                <a:path w="17053" h="17053"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11"/>
            <p:cNvSpPr/>
            <p:nvPr/>
          </p:nvSpPr>
          <p:spPr>
            <a:xfrm>
              <a:off x="901975" y="2511100"/>
              <a:ext cx="426325" cy="427100"/>
            </a:xfrm>
            <a:custGeom>
              <a:avLst/>
              <a:gdLst/>
              <a:ahLst/>
              <a:cxnLst/>
              <a:rect l="l" t="t" r="r" b="b"/>
              <a:pathLst>
                <a:path w="17053" h="17084"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11"/>
            <p:cNvSpPr/>
            <p:nvPr/>
          </p:nvSpPr>
          <p:spPr>
            <a:xfrm>
              <a:off x="901975" y="26680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11"/>
            <p:cNvSpPr/>
            <p:nvPr/>
          </p:nvSpPr>
          <p:spPr>
            <a:xfrm>
              <a:off x="901975" y="282492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11"/>
            <p:cNvSpPr/>
            <p:nvPr/>
          </p:nvSpPr>
          <p:spPr>
            <a:xfrm>
              <a:off x="901975" y="2982575"/>
              <a:ext cx="426325" cy="426350"/>
            </a:xfrm>
            <a:custGeom>
              <a:avLst/>
              <a:gdLst/>
              <a:ahLst/>
              <a:cxnLst/>
              <a:rect l="l" t="t" r="r" b="b"/>
              <a:pathLst>
                <a:path w="17053" h="17054" fill="none" extrusionOk="0">
                  <a:moveTo>
                    <a:pt x="0" y="0"/>
                  </a:moveTo>
                  <a:lnTo>
                    <a:pt x="17053" y="1705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11"/>
            <p:cNvSpPr/>
            <p:nvPr/>
          </p:nvSpPr>
          <p:spPr>
            <a:xfrm>
              <a:off x="901975" y="31394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11"/>
            <p:cNvSpPr/>
            <p:nvPr/>
          </p:nvSpPr>
          <p:spPr>
            <a:xfrm>
              <a:off x="901975" y="3296400"/>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11"/>
            <p:cNvSpPr/>
            <p:nvPr/>
          </p:nvSpPr>
          <p:spPr>
            <a:xfrm>
              <a:off x="901975" y="3453300"/>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11"/>
            <p:cNvSpPr/>
            <p:nvPr/>
          </p:nvSpPr>
          <p:spPr>
            <a:xfrm>
              <a:off x="901975" y="3610950"/>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11"/>
            <p:cNvSpPr/>
            <p:nvPr/>
          </p:nvSpPr>
          <p:spPr>
            <a:xfrm>
              <a:off x="901975" y="3767875"/>
              <a:ext cx="426325" cy="427075"/>
            </a:xfrm>
            <a:custGeom>
              <a:avLst/>
              <a:gdLst/>
              <a:ahLst/>
              <a:cxnLst/>
              <a:rect l="l" t="t" r="r" b="b"/>
              <a:pathLst>
                <a:path w="17053" h="17083" fill="none" extrusionOk="0">
                  <a:moveTo>
                    <a:pt x="0" y="0"/>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11"/>
            <p:cNvSpPr/>
            <p:nvPr/>
          </p:nvSpPr>
          <p:spPr>
            <a:xfrm>
              <a:off x="901975" y="3924775"/>
              <a:ext cx="426325" cy="427100"/>
            </a:xfrm>
            <a:custGeom>
              <a:avLst/>
              <a:gdLst/>
              <a:ahLst/>
              <a:cxnLst/>
              <a:rect l="l" t="t" r="r" b="b"/>
              <a:pathLst>
                <a:path w="17053" h="17084" fill="none" extrusionOk="0">
                  <a:moveTo>
                    <a:pt x="0" y="1"/>
                  </a:moveTo>
                  <a:lnTo>
                    <a:pt x="17053" y="17083"/>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11"/>
            <p:cNvSpPr/>
            <p:nvPr/>
          </p:nvSpPr>
          <p:spPr>
            <a:xfrm>
              <a:off x="901975" y="4082425"/>
              <a:ext cx="426325" cy="426350"/>
            </a:xfrm>
            <a:custGeom>
              <a:avLst/>
              <a:gdLst/>
              <a:ahLst/>
              <a:cxnLst/>
              <a:rect l="l" t="t" r="r" b="b"/>
              <a:pathLst>
                <a:path w="17053" h="17054" fill="none" extrusionOk="0">
                  <a:moveTo>
                    <a:pt x="0" y="1"/>
                  </a:moveTo>
                  <a:lnTo>
                    <a:pt x="17053" y="17054"/>
                  </a:lnTo>
                </a:path>
              </a:pathLst>
            </a:custGeom>
            <a:noFill/>
            <a:ln w="19050" cap="rnd"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525" name="Google Shape;525;p11"/>
          <p:cNvCxnSpPr/>
          <p:nvPr/>
        </p:nvCxnSpPr>
        <p:spPr>
          <a:xfrm>
            <a:off x="-8141" y="268500"/>
            <a:ext cx="3826200" cy="0"/>
          </a:xfrm>
          <a:prstGeom prst="straightConnector1">
            <a:avLst/>
          </a:prstGeom>
          <a:noFill/>
          <a:ln w="9525" cap="flat" cmpd="sng">
            <a:solidFill>
              <a:schemeClr val="lt2"/>
            </a:solidFill>
            <a:prstDash val="solid"/>
            <a:round/>
            <a:headEnd type="none" w="med" len="med"/>
            <a:tailEnd type="none" w="med" len="med"/>
          </a:ln>
        </p:spPr>
      </p:cxnSp>
      <p:cxnSp>
        <p:nvCxnSpPr>
          <p:cNvPr id="526" name="Google Shape;526;p11"/>
          <p:cNvCxnSpPr/>
          <p:nvPr/>
        </p:nvCxnSpPr>
        <p:spPr>
          <a:xfrm>
            <a:off x="5319225" y="4890875"/>
            <a:ext cx="3826200" cy="0"/>
          </a:xfrm>
          <a:prstGeom prst="straightConnector1">
            <a:avLst/>
          </a:prstGeom>
          <a:noFill/>
          <a:ln w="9525" cap="flat" cmpd="sng">
            <a:solidFill>
              <a:schemeClr val="l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dk1"/>
              </a:buClr>
              <a:buSzPts val="3000"/>
              <a:buFont typeface="Barlow"/>
              <a:buNone/>
              <a:defRPr sz="3000" b="1">
                <a:solidFill>
                  <a:schemeClr val="dk1"/>
                </a:solidFill>
                <a:latin typeface="Barlow"/>
                <a:ea typeface="Barlow"/>
                <a:cs typeface="Barlow"/>
                <a:sym typeface="Barlow"/>
              </a:defRPr>
            </a:lvl1pPr>
            <a:lvl2pPr lvl="1"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2pPr>
            <a:lvl3pPr lvl="2"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3pPr>
            <a:lvl4pPr lvl="3"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4pPr>
            <a:lvl5pPr lvl="4"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5pPr>
            <a:lvl6pPr lvl="5"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6pPr>
            <a:lvl7pPr lvl="6"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7pPr>
            <a:lvl8pPr lvl="7"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8pPr>
            <a:lvl9pPr lvl="8" rtl="0">
              <a:spcBef>
                <a:spcPts val="0"/>
              </a:spcBef>
              <a:spcAft>
                <a:spcPts val="0"/>
              </a:spcAft>
              <a:buClr>
                <a:schemeClr val="dk1"/>
              </a:buClr>
              <a:buSzPts val="3500"/>
              <a:buFont typeface="Raleway"/>
              <a:buNone/>
              <a:defRPr sz="3500">
                <a:solidFill>
                  <a:schemeClr val="dk1"/>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lt1"/>
              </a:buClr>
              <a:buSzPts val="1200"/>
              <a:buFont typeface="Kantumruy Pro"/>
              <a:buChar char="●"/>
              <a:defRPr sz="1200">
                <a:solidFill>
                  <a:schemeClr val="lt1"/>
                </a:solidFill>
                <a:latin typeface="Kantumruy Pro"/>
                <a:ea typeface="Kantumruy Pro"/>
                <a:cs typeface="Kantumruy Pro"/>
                <a:sym typeface="Kantumruy Pro"/>
              </a:defRPr>
            </a:lvl1pPr>
            <a:lvl2pPr marL="914400" lvl="1" indent="-304800">
              <a:lnSpc>
                <a:spcPct val="100000"/>
              </a:lnSpc>
              <a:spcBef>
                <a:spcPts val="0"/>
              </a:spcBef>
              <a:spcAft>
                <a:spcPts val="0"/>
              </a:spcAft>
              <a:buClr>
                <a:schemeClr val="lt1"/>
              </a:buClr>
              <a:buSzPts val="1200"/>
              <a:buFont typeface="Kantumruy Pro"/>
              <a:buChar char="○"/>
              <a:defRPr sz="1200">
                <a:solidFill>
                  <a:schemeClr val="lt1"/>
                </a:solidFill>
                <a:latin typeface="Kantumruy Pro"/>
                <a:ea typeface="Kantumruy Pro"/>
                <a:cs typeface="Kantumruy Pro"/>
                <a:sym typeface="Kantumruy Pro"/>
              </a:defRPr>
            </a:lvl2pPr>
            <a:lvl3pPr marL="1371600" lvl="2" indent="-304800">
              <a:lnSpc>
                <a:spcPct val="100000"/>
              </a:lnSpc>
              <a:spcBef>
                <a:spcPts val="0"/>
              </a:spcBef>
              <a:spcAft>
                <a:spcPts val="0"/>
              </a:spcAft>
              <a:buClr>
                <a:schemeClr val="lt1"/>
              </a:buClr>
              <a:buSzPts val="1200"/>
              <a:buFont typeface="Kantumruy Pro"/>
              <a:buChar char="■"/>
              <a:defRPr sz="1200">
                <a:solidFill>
                  <a:schemeClr val="lt1"/>
                </a:solidFill>
                <a:latin typeface="Kantumruy Pro"/>
                <a:ea typeface="Kantumruy Pro"/>
                <a:cs typeface="Kantumruy Pro"/>
                <a:sym typeface="Kantumruy Pro"/>
              </a:defRPr>
            </a:lvl3pPr>
            <a:lvl4pPr marL="1828800" lvl="3" indent="-304800">
              <a:lnSpc>
                <a:spcPct val="100000"/>
              </a:lnSpc>
              <a:spcBef>
                <a:spcPts val="0"/>
              </a:spcBef>
              <a:spcAft>
                <a:spcPts val="0"/>
              </a:spcAft>
              <a:buClr>
                <a:schemeClr val="lt1"/>
              </a:buClr>
              <a:buSzPts val="1200"/>
              <a:buFont typeface="Kantumruy Pro"/>
              <a:buChar char="●"/>
              <a:defRPr sz="1200">
                <a:solidFill>
                  <a:schemeClr val="lt1"/>
                </a:solidFill>
                <a:latin typeface="Kantumruy Pro"/>
                <a:ea typeface="Kantumruy Pro"/>
                <a:cs typeface="Kantumruy Pro"/>
                <a:sym typeface="Kantumruy Pro"/>
              </a:defRPr>
            </a:lvl4pPr>
            <a:lvl5pPr marL="2286000" lvl="4" indent="-304800">
              <a:lnSpc>
                <a:spcPct val="100000"/>
              </a:lnSpc>
              <a:spcBef>
                <a:spcPts val="0"/>
              </a:spcBef>
              <a:spcAft>
                <a:spcPts val="0"/>
              </a:spcAft>
              <a:buClr>
                <a:schemeClr val="lt1"/>
              </a:buClr>
              <a:buSzPts val="1200"/>
              <a:buFont typeface="Kantumruy Pro"/>
              <a:buChar char="○"/>
              <a:defRPr sz="1200">
                <a:solidFill>
                  <a:schemeClr val="lt1"/>
                </a:solidFill>
                <a:latin typeface="Kantumruy Pro"/>
                <a:ea typeface="Kantumruy Pro"/>
                <a:cs typeface="Kantumruy Pro"/>
                <a:sym typeface="Kantumruy Pro"/>
              </a:defRPr>
            </a:lvl5pPr>
            <a:lvl6pPr marL="2743200" lvl="5" indent="-304800">
              <a:lnSpc>
                <a:spcPct val="100000"/>
              </a:lnSpc>
              <a:spcBef>
                <a:spcPts val="0"/>
              </a:spcBef>
              <a:spcAft>
                <a:spcPts val="0"/>
              </a:spcAft>
              <a:buClr>
                <a:schemeClr val="lt1"/>
              </a:buClr>
              <a:buSzPts val="1200"/>
              <a:buFont typeface="Kantumruy Pro"/>
              <a:buChar char="■"/>
              <a:defRPr sz="1200">
                <a:solidFill>
                  <a:schemeClr val="lt1"/>
                </a:solidFill>
                <a:latin typeface="Kantumruy Pro"/>
                <a:ea typeface="Kantumruy Pro"/>
                <a:cs typeface="Kantumruy Pro"/>
                <a:sym typeface="Kantumruy Pro"/>
              </a:defRPr>
            </a:lvl6pPr>
            <a:lvl7pPr marL="3200400" lvl="6" indent="-304800">
              <a:lnSpc>
                <a:spcPct val="100000"/>
              </a:lnSpc>
              <a:spcBef>
                <a:spcPts val="0"/>
              </a:spcBef>
              <a:spcAft>
                <a:spcPts val="0"/>
              </a:spcAft>
              <a:buClr>
                <a:schemeClr val="lt1"/>
              </a:buClr>
              <a:buSzPts val="1200"/>
              <a:buFont typeface="Kantumruy Pro"/>
              <a:buChar char="●"/>
              <a:defRPr sz="1200">
                <a:solidFill>
                  <a:schemeClr val="lt1"/>
                </a:solidFill>
                <a:latin typeface="Kantumruy Pro"/>
                <a:ea typeface="Kantumruy Pro"/>
                <a:cs typeface="Kantumruy Pro"/>
                <a:sym typeface="Kantumruy Pro"/>
              </a:defRPr>
            </a:lvl7pPr>
            <a:lvl8pPr marL="3657600" lvl="7" indent="-304800">
              <a:lnSpc>
                <a:spcPct val="100000"/>
              </a:lnSpc>
              <a:spcBef>
                <a:spcPts val="0"/>
              </a:spcBef>
              <a:spcAft>
                <a:spcPts val="0"/>
              </a:spcAft>
              <a:buClr>
                <a:schemeClr val="lt1"/>
              </a:buClr>
              <a:buSzPts val="1200"/>
              <a:buFont typeface="Kantumruy Pro"/>
              <a:buChar char="○"/>
              <a:defRPr sz="1200">
                <a:solidFill>
                  <a:schemeClr val="lt1"/>
                </a:solidFill>
                <a:latin typeface="Kantumruy Pro"/>
                <a:ea typeface="Kantumruy Pro"/>
                <a:cs typeface="Kantumruy Pro"/>
                <a:sym typeface="Kantumruy Pro"/>
              </a:defRPr>
            </a:lvl8pPr>
            <a:lvl9pPr marL="4114800" lvl="8" indent="-304800">
              <a:lnSpc>
                <a:spcPct val="100000"/>
              </a:lnSpc>
              <a:spcBef>
                <a:spcPts val="0"/>
              </a:spcBef>
              <a:spcAft>
                <a:spcPts val="0"/>
              </a:spcAft>
              <a:buClr>
                <a:schemeClr val="lt1"/>
              </a:buClr>
              <a:buSzPts val="1200"/>
              <a:buFont typeface="Kantumruy Pro"/>
              <a:buChar char="■"/>
              <a:defRPr sz="1200">
                <a:solidFill>
                  <a:schemeClr val="lt1"/>
                </a:solidFill>
                <a:latin typeface="Kantumruy Pro"/>
                <a:ea typeface="Kantumruy Pro"/>
                <a:cs typeface="Kantumruy Pro"/>
                <a:sym typeface="Kantumruy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3" r:id="rId13"/>
    <p:sldLayoutId id="2147483665" r:id="rId14"/>
    <p:sldLayoutId id="2147483666" r:id="rId15"/>
    <p:sldLayoutId id="2147483667" r:id="rId16"/>
    <p:sldLayoutId id="2147483669" r:id="rId17"/>
    <p:sldLayoutId id="2147483670" r:id="rId1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5.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16.xml"/><Relationship Id="rId5" Type="http://schemas.openxmlformats.org/officeDocument/2006/relationships/image" Target="../media/image22.png"/><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16.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10.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55"/>
        <p:cNvGrpSpPr/>
        <p:nvPr/>
      </p:nvGrpSpPr>
      <p:grpSpPr>
        <a:xfrm>
          <a:off x="0" y="0"/>
          <a:ext cx="0" cy="0"/>
          <a:chOff x="0" y="0"/>
          <a:chExt cx="0" cy="0"/>
        </a:xfrm>
      </p:grpSpPr>
      <p:sp>
        <p:nvSpPr>
          <p:cNvPr id="1258" name="Google Shape;1258;p28"/>
          <p:cNvSpPr txBox="1">
            <a:spLocks noGrp="1"/>
          </p:cNvSpPr>
          <p:nvPr>
            <p:ph type="ctrTitle"/>
          </p:nvPr>
        </p:nvSpPr>
        <p:spPr>
          <a:xfrm>
            <a:off x="504057" y="1522125"/>
            <a:ext cx="8270771" cy="94649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it-IT" sz="5400"/>
              <a:t>Mini-Market Billing System</a:t>
            </a:r>
            <a:endParaRPr sz="5400"/>
          </a:p>
        </p:txBody>
      </p:sp>
      <p:sp>
        <p:nvSpPr>
          <p:cNvPr id="1259" name="Google Shape;1259;p28"/>
          <p:cNvSpPr txBox="1">
            <a:spLocks noGrp="1"/>
          </p:cNvSpPr>
          <p:nvPr>
            <p:ph type="subTitle" idx="1"/>
          </p:nvPr>
        </p:nvSpPr>
        <p:spPr>
          <a:xfrm>
            <a:off x="2367232" y="2463340"/>
            <a:ext cx="4544419" cy="6515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Progetto di Ingegneria del Software</a:t>
            </a:r>
          </a:p>
          <a:p>
            <a:pPr marL="0" lvl="0" indent="0" algn="ctr" rtl="0">
              <a:spcBef>
                <a:spcPts val="0"/>
              </a:spcBef>
              <a:spcAft>
                <a:spcPts val="0"/>
              </a:spcAft>
              <a:buNone/>
            </a:pPr>
            <a:r>
              <a:rPr lang="en"/>
              <a:t>A.A. 2023/24</a:t>
            </a:r>
            <a:endParaRPr/>
          </a:p>
        </p:txBody>
      </p:sp>
      <p:sp>
        <p:nvSpPr>
          <p:cNvPr id="3" name="CasellaDiTesto 2">
            <a:extLst>
              <a:ext uri="{FF2B5EF4-FFF2-40B4-BE49-F238E27FC236}">
                <a16:creationId xmlns:a16="http://schemas.microsoft.com/office/drawing/2014/main" id="{D110BFE9-DA84-7F25-065C-2A2276183F16}"/>
              </a:ext>
            </a:extLst>
          </p:cNvPr>
          <p:cNvSpPr txBox="1"/>
          <p:nvPr/>
        </p:nvSpPr>
        <p:spPr>
          <a:xfrm>
            <a:off x="504057" y="3037790"/>
            <a:ext cx="8270771" cy="307777"/>
          </a:xfrm>
          <a:prstGeom prst="rect">
            <a:avLst/>
          </a:prstGeom>
          <a:noFill/>
        </p:spPr>
        <p:txBody>
          <a:bodyPr wrap="square">
            <a:spAutoFit/>
          </a:bodyPr>
          <a:lstStyle/>
          <a:p>
            <a:pPr marL="0" lvl="0" indent="0" algn="ctr" rtl="0">
              <a:spcBef>
                <a:spcPts val="0"/>
              </a:spcBef>
              <a:spcAft>
                <a:spcPts val="0"/>
              </a:spcAft>
              <a:buNone/>
            </a:pPr>
            <a:r>
              <a:rPr lang="it-IT">
                <a:solidFill>
                  <a:srgbClr val="3F5FAF"/>
                </a:solidFill>
              </a:rPr>
              <a:t>Mangini Alessandro - Pesenti Alessandro - Pesenti Luca</a:t>
            </a:r>
          </a:p>
        </p:txBody>
      </p:sp>
      <p:pic>
        <p:nvPicPr>
          <p:cNvPr id="5" name="Immagine 4">
            <a:extLst>
              <a:ext uri="{FF2B5EF4-FFF2-40B4-BE49-F238E27FC236}">
                <a16:creationId xmlns:a16="http://schemas.microsoft.com/office/drawing/2014/main" id="{41E81615-0BAD-2915-0DFA-6504D476BEBD}"/>
              </a:ext>
            </a:extLst>
          </p:cNvPr>
          <p:cNvPicPr>
            <a:picLocks noChangeAspect="1"/>
          </p:cNvPicPr>
          <p:nvPr/>
        </p:nvPicPr>
        <p:blipFill>
          <a:blip r:embed="rId3"/>
          <a:srcRect r="56027"/>
          <a:stretch/>
        </p:blipFill>
        <p:spPr>
          <a:xfrm>
            <a:off x="7658959" y="3692616"/>
            <a:ext cx="1042058" cy="93754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3" name="Google Shape;1373;p35"/>
          <p:cNvSpPr txBox="1">
            <a:spLocks noGrp="1"/>
          </p:cNvSpPr>
          <p:nvPr>
            <p:ph type="subTitle" idx="4"/>
          </p:nvPr>
        </p:nvSpPr>
        <p:spPr>
          <a:xfrm>
            <a:off x="1073150" y="1272503"/>
            <a:ext cx="6997700" cy="1836629"/>
          </a:xfrm>
          <a:prstGeom prst="rect">
            <a:avLst/>
          </a:prstGeom>
        </p:spPr>
        <p:txBody>
          <a:bodyPr spcFirstLastPara="1" wrap="square" lIns="91425" tIns="91425" rIns="91425" bIns="91425" anchor="t" anchorCtr="0">
            <a:noAutofit/>
          </a:bodyPr>
          <a:lstStyle/>
          <a:p>
            <a:pPr algn="l"/>
            <a:r>
              <a:rPr lang="it-IT" dirty="0">
                <a:solidFill>
                  <a:schemeClr val="bg1"/>
                </a:solidFill>
              </a:rPr>
              <a:t>Tecniche di elicitazione dei requisiti impiegate</a:t>
            </a:r>
            <a:r>
              <a:rPr lang="it-IT" sz="1200" dirty="0">
                <a:solidFill>
                  <a:schemeClr val="bg1"/>
                </a:solidFill>
              </a:rPr>
              <a:t>:</a:t>
            </a:r>
          </a:p>
          <a:p>
            <a:pPr algn="l">
              <a:buFontTx/>
              <a:buChar char="-"/>
            </a:pPr>
            <a:r>
              <a:rPr lang="it-IT" b="1" dirty="0">
                <a:solidFill>
                  <a:schemeClr val="bg1"/>
                </a:solidFill>
              </a:rPr>
              <a:t>intervista</a:t>
            </a:r>
            <a:r>
              <a:rPr lang="it-IT" dirty="0">
                <a:solidFill>
                  <a:schemeClr val="bg1"/>
                </a:solidFill>
              </a:rPr>
              <a:t>: provenendo da piccole frazioni montane, ci siamo interfacciati con piccoli alimentari locali, il cui personale potrebbe trarre beneficio dal programma;</a:t>
            </a:r>
          </a:p>
          <a:p>
            <a:pPr algn="l">
              <a:buFontTx/>
              <a:buChar char="-"/>
            </a:pPr>
            <a:r>
              <a:rPr lang="it-IT" b="1" dirty="0">
                <a:solidFill>
                  <a:schemeClr val="bg1"/>
                </a:solidFill>
              </a:rPr>
              <a:t>analisi dei casi d’uso</a:t>
            </a:r>
            <a:r>
              <a:rPr lang="it-IT" dirty="0">
                <a:solidFill>
                  <a:schemeClr val="bg1"/>
                </a:solidFill>
              </a:rPr>
              <a:t>: sono state individuate le necessità principali di un negoziante e gli strumenti utili ad ottimizzare le attività di cui si occupa quotidianamente.</a:t>
            </a:r>
          </a:p>
          <a:p>
            <a:pPr algn="l">
              <a:buFontTx/>
              <a:buChar char="-"/>
            </a:pPr>
            <a:endParaRPr lang="it-IT" sz="1200" dirty="0">
              <a:solidFill>
                <a:schemeClr val="bg1"/>
              </a:solidFill>
            </a:endParaRPr>
          </a:p>
          <a:p>
            <a:pPr marL="152400" indent="0" algn="l"/>
            <a:r>
              <a:rPr lang="it-IT" dirty="0">
                <a:solidFill>
                  <a:schemeClr val="bg1"/>
                </a:solidFill>
              </a:rPr>
              <a:t>I risultati della fase di analisi sono stati convogliati in un documento di specifica dei requisiti, redatto facendo fede allo standard </a:t>
            </a:r>
            <a:r>
              <a:rPr lang="it-IT" b="1" dirty="0">
                <a:solidFill>
                  <a:schemeClr val="bg1"/>
                </a:solidFill>
              </a:rPr>
              <a:t>IEEE 830 </a:t>
            </a:r>
            <a:r>
              <a:rPr lang="it-IT" dirty="0">
                <a:solidFill>
                  <a:schemeClr val="bg1"/>
                </a:solidFill>
              </a:rPr>
              <a:t>(1998).</a:t>
            </a:r>
            <a:endParaRPr lang="it-IT" sz="1200" dirty="0">
              <a:solidFill>
                <a:schemeClr val="bg1"/>
              </a:solidFill>
            </a:endParaRPr>
          </a:p>
        </p:txBody>
      </p:sp>
      <p:sp>
        <p:nvSpPr>
          <p:cNvPr id="1375" name="Google Shape;137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Requisiti</a:t>
            </a:r>
            <a:endParaRPr/>
          </a:p>
        </p:txBody>
      </p:sp>
      <p:pic>
        <p:nvPicPr>
          <p:cNvPr id="7170" name="Picture 2" descr="Top 10 Prioritization Frameworks - Productfolio">
            <a:extLst>
              <a:ext uri="{FF2B5EF4-FFF2-40B4-BE49-F238E27FC236}">
                <a16:creationId xmlns:a16="http://schemas.microsoft.com/office/drawing/2014/main" id="{1049F6DA-C4A6-92DC-4A16-3FE95D0375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33" b="12411"/>
          <a:stretch/>
        </p:blipFill>
        <p:spPr bwMode="auto">
          <a:xfrm>
            <a:off x="2087865" y="3109133"/>
            <a:ext cx="4968269" cy="141034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32"/>
        <p:cNvGrpSpPr/>
        <p:nvPr/>
      </p:nvGrpSpPr>
      <p:grpSpPr>
        <a:xfrm>
          <a:off x="0" y="0"/>
          <a:ext cx="0" cy="0"/>
          <a:chOff x="0" y="0"/>
          <a:chExt cx="0" cy="0"/>
        </a:xfrm>
      </p:grpSpPr>
      <p:sp>
        <p:nvSpPr>
          <p:cNvPr id="1433" name="Google Shape;1433;p40"/>
          <p:cNvSpPr txBox="1">
            <a:spLocks noGrp="1"/>
          </p:cNvSpPr>
          <p:nvPr>
            <p:ph type="title"/>
          </p:nvPr>
        </p:nvSpPr>
        <p:spPr>
          <a:xfrm>
            <a:off x="715100" y="445025"/>
            <a:ext cx="7713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Architettura (1)</a:t>
            </a:r>
            <a:endParaRPr dirty="0"/>
          </a:p>
        </p:txBody>
      </p:sp>
      <p:pic>
        <p:nvPicPr>
          <p:cNvPr id="3" name="Picture 2" descr="A diagram of a process&#10;&#10;Description automatically generated">
            <a:extLst>
              <a:ext uri="{FF2B5EF4-FFF2-40B4-BE49-F238E27FC236}">
                <a16:creationId xmlns:a16="http://schemas.microsoft.com/office/drawing/2014/main" id="{C363A1FD-2BB5-197B-0DEE-E6BCCE328960}"/>
              </a:ext>
            </a:extLst>
          </p:cNvPr>
          <p:cNvPicPr>
            <a:picLocks noChangeAspect="1"/>
          </p:cNvPicPr>
          <p:nvPr/>
        </p:nvPicPr>
        <p:blipFill>
          <a:blip r:embed="rId3"/>
          <a:stretch>
            <a:fillRect/>
          </a:stretch>
        </p:blipFill>
        <p:spPr>
          <a:xfrm>
            <a:off x="2511235" y="1243957"/>
            <a:ext cx="4121529" cy="3454518"/>
          </a:xfrm>
          <a:prstGeom prst="rect">
            <a:avLst/>
          </a:prstGeom>
          <a:ln w="3175">
            <a:solidFill>
              <a:schemeClr val="tx1"/>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32">
          <a:extLst>
            <a:ext uri="{FF2B5EF4-FFF2-40B4-BE49-F238E27FC236}">
              <a16:creationId xmlns:a16="http://schemas.microsoft.com/office/drawing/2014/main" id="{5B4B8980-7200-678D-7693-3CE7ED90301B}"/>
            </a:ext>
          </a:extLst>
        </p:cNvPr>
        <p:cNvGrpSpPr/>
        <p:nvPr/>
      </p:nvGrpSpPr>
      <p:grpSpPr>
        <a:xfrm>
          <a:off x="0" y="0"/>
          <a:ext cx="0" cy="0"/>
          <a:chOff x="0" y="0"/>
          <a:chExt cx="0" cy="0"/>
        </a:xfrm>
      </p:grpSpPr>
      <p:sp>
        <p:nvSpPr>
          <p:cNvPr id="1433" name="Google Shape;1433;p40">
            <a:extLst>
              <a:ext uri="{FF2B5EF4-FFF2-40B4-BE49-F238E27FC236}">
                <a16:creationId xmlns:a16="http://schemas.microsoft.com/office/drawing/2014/main" id="{8B8C7942-5C52-5326-3B81-E7AC5CD01033}"/>
              </a:ext>
            </a:extLst>
          </p:cNvPr>
          <p:cNvSpPr txBox="1">
            <a:spLocks noGrp="1"/>
          </p:cNvSpPr>
          <p:nvPr>
            <p:ph type="title"/>
          </p:nvPr>
        </p:nvSpPr>
        <p:spPr>
          <a:xfrm>
            <a:off x="715100" y="445025"/>
            <a:ext cx="7713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Architettura (2)</a:t>
            </a:r>
            <a:endParaRPr b="0" dirty="0"/>
          </a:p>
        </p:txBody>
      </p:sp>
      <p:sp>
        <p:nvSpPr>
          <p:cNvPr id="2" name="Google Shape;1436;p40">
            <a:extLst>
              <a:ext uri="{FF2B5EF4-FFF2-40B4-BE49-F238E27FC236}">
                <a16:creationId xmlns:a16="http://schemas.microsoft.com/office/drawing/2014/main" id="{25886221-F579-68FA-25A5-2395370B33E9}"/>
              </a:ext>
            </a:extLst>
          </p:cNvPr>
          <p:cNvSpPr txBox="1"/>
          <p:nvPr/>
        </p:nvSpPr>
        <p:spPr>
          <a:xfrm>
            <a:off x="715050" y="3581250"/>
            <a:ext cx="7713900" cy="111722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sz="1200" b="1" dirty="0">
                <a:solidFill>
                  <a:srgbClr val="1F2F56"/>
                </a:solidFill>
                <a:latin typeface="Kantumruy Pro"/>
                <a:ea typeface="Kantumruy Pro"/>
                <a:cs typeface="Kantumruy Pro"/>
                <a:sym typeface="Kantumruy Pro"/>
              </a:rPr>
              <a:t>SVILUPPI FUTURI?</a:t>
            </a:r>
          </a:p>
          <a:p>
            <a:pPr marL="0" lvl="0" indent="0" algn="l" rtl="0">
              <a:spcBef>
                <a:spcPts val="0"/>
              </a:spcBef>
              <a:spcAft>
                <a:spcPts val="0"/>
              </a:spcAft>
              <a:buNone/>
            </a:pPr>
            <a:endParaRPr lang="it-IT" sz="1200" b="1" dirty="0">
              <a:solidFill>
                <a:schemeClr val="lt1"/>
              </a:solidFill>
              <a:latin typeface="Kantumruy Pro"/>
              <a:ea typeface="Kantumruy Pro"/>
              <a:cs typeface="Kantumruy Pro"/>
              <a:sym typeface="Kantumruy Pro"/>
            </a:endParaRPr>
          </a:p>
          <a:p>
            <a:pPr marL="0" lvl="0" indent="0" algn="l" rtl="0">
              <a:spcBef>
                <a:spcPts val="0"/>
              </a:spcBef>
              <a:spcAft>
                <a:spcPts val="0"/>
              </a:spcAft>
              <a:buNone/>
            </a:pPr>
            <a:r>
              <a:rPr lang="it-IT" sz="1200" dirty="0">
                <a:solidFill>
                  <a:schemeClr val="bg1"/>
                </a:solidFill>
                <a:latin typeface="Kantumruy Pro"/>
                <a:ea typeface="Kantumruy Pro"/>
                <a:cs typeface="Kantumruy Pro"/>
                <a:sym typeface="Kantumruy Pro"/>
              </a:rPr>
              <a:t>Un punto di forza di tale scelta risiede nel fatto che, grazie alla modularità, le componenti sviluppate possano essere riutilizzate nel contesto di applicazioni analoghe: ad esempio, per creare una web app evitando di riprogrammare la logica di controllo e rivedere il livello di accesso ai dati.</a:t>
            </a:r>
            <a:endParaRPr lang="en-US" sz="1200" dirty="0">
              <a:solidFill>
                <a:schemeClr val="bg1"/>
              </a:solidFill>
              <a:latin typeface="Kantumruy Pro"/>
              <a:ea typeface="Kantumruy Pro"/>
              <a:cs typeface="Kantumruy Pro"/>
              <a:sym typeface="Kantumruy Pro"/>
            </a:endParaRPr>
          </a:p>
        </p:txBody>
      </p:sp>
      <p:pic>
        <p:nvPicPr>
          <p:cNvPr id="6" name="Picture 5" descr="A diagram of a server&#10;&#10;Description automatically generated">
            <a:extLst>
              <a:ext uri="{FF2B5EF4-FFF2-40B4-BE49-F238E27FC236}">
                <a16:creationId xmlns:a16="http://schemas.microsoft.com/office/drawing/2014/main" id="{14B18DF9-2586-1075-409C-713251F0B24E}"/>
              </a:ext>
            </a:extLst>
          </p:cNvPr>
          <p:cNvPicPr>
            <a:picLocks noChangeAspect="1"/>
          </p:cNvPicPr>
          <p:nvPr/>
        </p:nvPicPr>
        <p:blipFill>
          <a:blip r:embed="rId3"/>
          <a:stretch>
            <a:fillRect/>
          </a:stretch>
        </p:blipFill>
        <p:spPr>
          <a:xfrm>
            <a:off x="2700076" y="1236448"/>
            <a:ext cx="3743847" cy="2344802"/>
          </a:xfrm>
          <a:prstGeom prst="rect">
            <a:avLst/>
          </a:prstGeom>
          <a:ln w="3175">
            <a:solidFill>
              <a:schemeClr val="tx1"/>
            </a:solidFill>
          </a:ln>
        </p:spPr>
      </p:pic>
    </p:spTree>
    <p:extLst>
      <p:ext uri="{BB962C8B-B14F-4D97-AF65-F5344CB8AC3E}">
        <p14:creationId xmlns:p14="http://schemas.microsoft.com/office/powerpoint/2010/main" val="19050199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4">
          <a:extLst>
            <a:ext uri="{FF2B5EF4-FFF2-40B4-BE49-F238E27FC236}">
              <a16:creationId xmlns:a16="http://schemas.microsoft.com/office/drawing/2014/main" id="{037C9FA6-02FC-E859-96F8-8745922FA2A9}"/>
            </a:ext>
          </a:extLst>
        </p:cNvPr>
        <p:cNvGrpSpPr/>
        <p:nvPr/>
      </p:nvGrpSpPr>
      <p:grpSpPr>
        <a:xfrm>
          <a:off x="0" y="0"/>
          <a:ext cx="0" cy="0"/>
          <a:chOff x="0" y="0"/>
          <a:chExt cx="0" cy="0"/>
        </a:xfrm>
      </p:grpSpPr>
      <p:sp>
        <p:nvSpPr>
          <p:cNvPr id="1265" name="Google Shape;1265;p29">
            <a:extLst>
              <a:ext uri="{FF2B5EF4-FFF2-40B4-BE49-F238E27FC236}">
                <a16:creationId xmlns:a16="http://schemas.microsoft.com/office/drawing/2014/main" id="{804FB8E0-3F29-A522-168E-1177482A269B}"/>
              </a:ext>
            </a:extLst>
          </p:cNvPr>
          <p:cNvSpPr txBox="1">
            <a:spLocks noGrp="1"/>
          </p:cNvSpPr>
          <p:nvPr>
            <p:ph type="body" idx="1"/>
          </p:nvPr>
        </p:nvSpPr>
        <p:spPr>
          <a:xfrm>
            <a:off x="720000" y="1432173"/>
            <a:ext cx="7704000" cy="266649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b="1"/>
              <a:t>Principi di Progettazione</a:t>
            </a:r>
          </a:p>
          <a:p>
            <a:pPr marL="0" lvl="0" indent="0" algn="l" rtl="0">
              <a:spcBef>
                <a:spcPts val="0"/>
              </a:spcBef>
              <a:spcAft>
                <a:spcPts val="0"/>
              </a:spcAft>
              <a:buNone/>
            </a:pPr>
            <a:r>
              <a:rPr lang="it-IT"/>
              <a:t>Nel progetto sono stati adottati due principi fondamentali della programmazione orientata agli oggetti:</a:t>
            </a:r>
          </a:p>
          <a:p>
            <a:pPr marL="0" lvl="0" indent="0" algn="l" rtl="0">
              <a:spcBef>
                <a:spcPts val="0"/>
              </a:spcBef>
              <a:spcAft>
                <a:spcPts val="0"/>
              </a:spcAft>
              <a:buNone/>
            </a:pPr>
            <a:endParaRPr lang="it-IT"/>
          </a:p>
          <a:p>
            <a:pPr marL="628650" lvl="1" indent="-171450">
              <a:buFont typeface="Arial" panose="020B0604020202020204" pitchFamily="34" charset="0"/>
              <a:buChar char="•"/>
            </a:pPr>
            <a:r>
              <a:rPr lang="it-IT" b="1"/>
              <a:t>Astrazione</a:t>
            </a:r>
            <a:r>
              <a:rPr lang="it-IT"/>
              <a:t>: Realizzata separando la struttura applicativa in progetti, package e classi, e utilizzando interfacce per aumentare la modularità. Ad esempio, il package Controller include tre interfacce e tre classi concrete necessarie per operare sul database, ottenendo un grado di astrazione di 1/2.</a:t>
            </a:r>
          </a:p>
          <a:p>
            <a:pPr marL="171450" indent="-171450" algn="l">
              <a:buFont typeface="Arial" panose="020B0604020202020204" pitchFamily="34" charset="0"/>
              <a:buChar char="•"/>
            </a:pPr>
            <a:endParaRPr lang="it-IT"/>
          </a:p>
          <a:p>
            <a:pPr marL="628650" lvl="1" indent="-171450">
              <a:buFont typeface="Arial" panose="020B0604020202020204" pitchFamily="34" charset="0"/>
              <a:buChar char="•"/>
            </a:pPr>
            <a:r>
              <a:rPr lang="it-IT" b="1"/>
              <a:t>Occultamento delle informazioni</a:t>
            </a:r>
            <a:r>
              <a:rPr lang="it-IT"/>
              <a:t>: Implementato per ridurre la visibilità di campi, costruttori e metodi non necessari. Per questo è stato utilizzato il plug-in </a:t>
            </a:r>
            <a:r>
              <a:rPr lang="it-IT" b="1" err="1"/>
              <a:t>UCDetector</a:t>
            </a:r>
            <a:r>
              <a:rPr lang="it-IT"/>
              <a:t>, che ha permesso di identificare e ottimizzare gli elementi superflui rendendoli meno accessibili agli altri package.</a:t>
            </a:r>
          </a:p>
        </p:txBody>
      </p:sp>
      <p:sp>
        <p:nvSpPr>
          <p:cNvPr id="1266" name="Google Shape;1266;p29">
            <a:extLst>
              <a:ext uri="{FF2B5EF4-FFF2-40B4-BE49-F238E27FC236}">
                <a16:creationId xmlns:a16="http://schemas.microsoft.com/office/drawing/2014/main" id="{3A8E6155-FB31-FC56-AB58-38E29D17754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Design pattern</a:t>
            </a:r>
            <a:endParaRPr/>
          </a:p>
        </p:txBody>
      </p:sp>
    </p:spTree>
    <p:extLst>
      <p:ext uri="{BB962C8B-B14F-4D97-AF65-F5344CB8AC3E}">
        <p14:creationId xmlns:p14="http://schemas.microsoft.com/office/powerpoint/2010/main" val="30453673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64">
          <a:extLst>
            <a:ext uri="{FF2B5EF4-FFF2-40B4-BE49-F238E27FC236}">
              <a16:creationId xmlns:a16="http://schemas.microsoft.com/office/drawing/2014/main" id="{2AC31102-055A-DF8B-D167-94B118497AFB}"/>
            </a:ext>
          </a:extLst>
        </p:cNvPr>
        <p:cNvGrpSpPr/>
        <p:nvPr/>
      </p:nvGrpSpPr>
      <p:grpSpPr>
        <a:xfrm>
          <a:off x="0" y="0"/>
          <a:ext cx="0" cy="0"/>
          <a:chOff x="0" y="0"/>
          <a:chExt cx="0" cy="0"/>
        </a:xfrm>
      </p:grpSpPr>
      <p:sp>
        <p:nvSpPr>
          <p:cNvPr id="1266" name="Google Shape;1266;p29">
            <a:extLst>
              <a:ext uri="{FF2B5EF4-FFF2-40B4-BE49-F238E27FC236}">
                <a16:creationId xmlns:a16="http://schemas.microsoft.com/office/drawing/2014/main" id="{900DA91F-3A6E-3346-C442-E2F357C3E45D}"/>
              </a:ext>
            </a:extLst>
          </p:cNvPr>
          <p:cNvSpPr txBox="1">
            <a:spLocks noGrp="1"/>
          </p:cNvSpPr>
          <p:nvPr>
            <p:ph type="title"/>
          </p:nvPr>
        </p:nvSpPr>
        <p:spPr>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Design pattern (2)</a:t>
            </a:r>
            <a:endParaRPr/>
          </a:p>
        </p:txBody>
      </p:sp>
      <p:sp>
        <p:nvSpPr>
          <p:cNvPr id="1265" name="Google Shape;1265;p29">
            <a:extLst>
              <a:ext uri="{FF2B5EF4-FFF2-40B4-BE49-F238E27FC236}">
                <a16:creationId xmlns:a16="http://schemas.microsoft.com/office/drawing/2014/main" id="{8E19FFC3-F813-15EB-AEBC-7D651A4D6F3E}"/>
              </a:ext>
            </a:extLst>
          </p:cNvPr>
          <p:cNvSpPr txBox="1">
            <a:spLocks noGrp="1"/>
          </p:cNvSpPr>
          <p:nvPr>
            <p:ph type="body" idx="1"/>
          </p:nvPr>
        </p:nvSpPr>
        <p:spPr>
          <a:xfrm>
            <a:off x="720000" y="1547824"/>
            <a:ext cx="3529271" cy="254008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Il </a:t>
            </a:r>
            <a:r>
              <a:rPr lang="it-IT" b="1"/>
              <a:t>Singleton Pattern </a:t>
            </a:r>
            <a:r>
              <a:rPr lang="it-IT"/>
              <a:t>è stato utilizzato per garantire che alcune classi abbiano una sola istanza all’interno del sistema, semplificando la gestione delle risorse. </a:t>
            </a:r>
          </a:p>
          <a:p>
            <a:pPr marL="0" lvl="0" indent="0" algn="l" rtl="0">
              <a:spcBef>
                <a:spcPts val="0"/>
              </a:spcBef>
              <a:spcAft>
                <a:spcPts val="0"/>
              </a:spcAft>
              <a:buNone/>
            </a:pPr>
            <a:endParaRPr lang="it-IT"/>
          </a:p>
          <a:p>
            <a:pPr marL="0" lvl="0" indent="0" algn="l" rtl="0">
              <a:spcBef>
                <a:spcPts val="0"/>
              </a:spcBef>
              <a:spcAft>
                <a:spcPts val="0"/>
              </a:spcAft>
              <a:buNone/>
            </a:pPr>
            <a:r>
              <a:rPr lang="it-IT"/>
              <a:t>Questo pattern è stato applicato in particolare alle classi del package Controller, i cui metodi sono utilizzati da diverse classi del package </a:t>
            </a:r>
            <a:r>
              <a:rPr lang="it-IT" err="1"/>
              <a:t>View</a:t>
            </a:r>
            <a:r>
              <a:rPr lang="it-IT"/>
              <a:t>. Ciò ha permesso di:</a:t>
            </a:r>
          </a:p>
          <a:p>
            <a:pPr marL="0" lvl="0" indent="0" algn="l" rtl="0">
              <a:spcBef>
                <a:spcPts val="0"/>
              </a:spcBef>
              <a:spcAft>
                <a:spcPts val="0"/>
              </a:spcAft>
              <a:buNone/>
            </a:pPr>
            <a:endParaRPr lang="it-IT"/>
          </a:p>
          <a:p>
            <a:pPr marL="171450" lvl="0" indent="-171450" algn="l" rtl="0">
              <a:spcBef>
                <a:spcPts val="0"/>
              </a:spcBef>
              <a:spcAft>
                <a:spcPts val="0"/>
              </a:spcAft>
              <a:buFontTx/>
              <a:buChar char="-"/>
            </a:pPr>
            <a:r>
              <a:rPr lang="it-IT"/>
              <a:t>Evitare duplicazione di risorse.</a:t>
            </a:r>
          </a:p>
          <a:p>
            <a:pPr marL="171450" lvl="0" indent="-171450" algn="l" rtl="0">
              <a:spcBef>
                <a:spcPts val="0"/>
              </a:spcBef>
              <a:spcAft>
                <a:spcPts val="0"/>
              </a:spcAft>
              <a:buFontTx/>
              <a:buChar char="-"/>
            </a:pPr>
            <a:endParaRPr lang="it-IT"/>
          </a:p>
          <a:p>
            <a:pPr marL="171450" lvl="0" indent="-171450" algn="l" rtl="0">
              <a:spcBef>
                <a:spcPts val="0"/>
              </a:spcBef>
              <a:spcAft>
                <a:spcPts val="0"/>
              </a:spcAft>
              <a:buFontTx/>
              <a:buChar char="-"/>
            </a:pPr>
            <a:r>
              <a:rPr lang="it-IT"/>
              <a:t>Fornire un punto di accesso globale per le operazioni sui dati.</a:t>
            </a:r>
          </a:p>
        </p:txBody>
      </p:sp>
      <p:pic>
        <p:nvPicPr>
          <p:cNvPr id="8194" name="Picture 2" descr="A diagram of a single-use version&#10;&#10;Description automatically generated">
            <a:extLst>
              <a:ext uri="{FF2B5EF4-FFF2-40B4-BE49-F238E27FC236}">
                <a16:creationId xmlns:a16="http://schemas.microsoft.com/office/drawing/2014/main" id="{31E14EF3-D690-F79C-5798-9ED2E76DDBC6}"/>
              </a:ext>
            </a:extLst>
          </p:cNvPr>
          <p:cNvPicPr>
            <a:picLocks noGrp="1" noChangeAspect="1" noChangeArrowheads="1"/>
          </p:cNvPicPr>
          <p:nvPr>
            <p:ph type="pic" idx="2"/>
          </p:nvPr>
        </p:nvPicPr>
        <p:blipFill rotWithShape="1">
          <a:blip r:embed="rId3">
            <a:extLst>
              <a:ext uri="{28A0092B-C50C-407E-A947-70E740481C1C}">
                <a14:useLocalDpi xmlns:a14="http://schemas.microsoft.com/office/drawing/2010/main" val="0"/>
              </a:ext>
            </a:extLst>
          </a:blip>
          <a:srcRect l="-127" t="1" r="1012" b="-2211"/>
          <a:stretch/>
        </p:blipFill>
        <p:spPr bwMode="auto">
          <a:xfrm>
            <a:off x="4685270" y="1547824"/>
            <a:ext cx="4195004" cy="291529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2461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11">
          <a:extLst>
            <a:ext uri="{FF2B5EF4-FFF2-40B4-BE49-F238E27FC236}">
              <a16:creationId xmlns:a16="http://schemas.microsoft.com/office/drawing/2014/main" id="{946E5348-E585-9562-6214-E918C8CA2ADB}"/>
            </a:ext>
          </a:extLst>
        </p:cNvPr>
        <p:cNvGrpSpPr/>
        <p:nvPr/>
      </p:nvGrpSpPr>
      <p:grpSpPr>
        <a:xfrm>
          <a:off x="0" y="0"/>
          <a:ext cx="0" cy="0"/>
          <a:chOff x="0" y="0"/>
          <a:chExt cx="0" cy="0"/>
        </a:xfrm>
      </p:grpSpPr>
      <p:sp>
        <p:nvSpPr>
          <p:cNvPr id="1315" name="Google Shape;1315;p33">
            <a:extLst>
              <a:ext uri="{FF2B5EF4-FFF2-40B4-BE49-F238E27FC236}">
                <a16:creationId xmlns:a16="http://schemas.microsoft.com/office/drawing/2014/main" id="{461F5A69-B853-28ED-1247-D0612E72E45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a:t>Misurazione del codice</a:t>
            </a:r>
            <a:endParaRPr b="0"/>
          </a:p>
        </p:txBody>
      </p:sp>
      <p:sp>
        <p:nvSpPr>
          <p:cNvPr id="1317" name="Google Shape;1317;p33">
            <a:extLst>
              <a:ext uri="{FF2B5EF4-FFF2-40B4-BE49-F238E27FC236}">
                <a16:creationId xmlns:a16="http://schemas.microsoft.com/office/drawing/2014/main" id="{F77736E2-D2E8-274C-6C37-88D62A5C7C9C}"/>
              </a:ext>
            </a:extLst>
          </p:cNvPr>
          <p:cNvSpPr txBox="1">
            <a:spLocks noGrp="1"/>
          </p:cNvSpPr>
          <p:nvPr>
            <p:ph type="subTitle" idx="2"/>
          </p:nvPr>
        </p:nvSpPr>
        <p:spPr>
          <a:xfrm>
            <a:off x="1861073" y="3209293"/>
            <a:ext cx="5421854" cy="1566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È stato utilizzato J</a:t>
            </a:r>
            <a:r>
              <a:rPr lang="it-IT"/>
              <a:t>D</a:t>
            </a:r>
            <a:r>
              <a:rPr lang="en"/>
              <a:t>epend per l’analisi delle dipendenze, valutando la qualità strutturale del codice e analizzando metriche e parametri utili a fornire una panoramica del sisitema e indentificarne punti critici.</a:t>
            </a:r>
          </a:p>
          <a:p>
            <a:pPr marL="0" lvl="0" indent="0" algn="l" rtl="0">
              <a:spcBef>
                <a:spcPts val="0"/>
              </a:spcBef>
              <a:spcAft>
                <a:spcPts val="0"/>
              </a:spcAft>
              <a:buNone/>
            </a:pPr>
            <a:endParaRPr lang="en"/>
          </a:p>
          <a:p>
            <a:pPr marL="0" lvl="0" indent="0" algn="l" rtl="0">
              <a:spcBef>
                <a:spcPts val="0"/>
              </a:spcBef>
              <a:spcAft>
                <a:spcPts val="0"/>
              </a:spcAft>
              <a:buNone/>
            </a:pPr>
            <a:r>
              <a:rPr lang="en"/>
              <a:t>Dalla tabella si evince un livello di astrazione generalmente basso questo implica che sia necessario un processo di refactoring atto ad aumentarne il livello.</a:t>
            </a:r>
          </a:p>
        </p:txBody>
      </p:sp>
      <p:sp>
        <p:nvSpPr>
          <p:cNvPr id="1318" name="Google Shape;1318;p33">
            <a:extLst>
              <a:ext uri="{FF2B5EF4-FFF2-40B4-BE49-F238E27FC236}">
                <a16:creationId xmlns:a16="http://schemas.microsoft.com/office/drawing/2014/main" id="{F9C324A3-3280-F10B-78D1-D1FE047867A2}"/>
              </a:ext>
            </a:extLst>
          </p:cNvPr>
          <p:cNvSpPr txBox="1">
            <a:spLocks noGrp="1"/>
          </p:cNvSpPr>
          <p:nvPr>
            <p:ph type="subTitle" idx="3"/>
          </p:nvPr>
        </p:nvSpPr>
        <p:spPr>
          <a:xfrm>
            <a:off x="3177600" y="1150757"/>
            <a:ext cx="2788800"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err="1">
                <a:solidFill>
                  <a:srgbClr val="1F2F56"/>
                </a:solidFill>
              </a:rPr>
              <a:t>JDepend</a:t>
            </a:r>
            <a:r>
              <a:rPr lang="it-IT"/>
              <a:t> </a:t>
            </a:r>
          </a:p>
        </p:txBody>
      </p:sp>
      <p:pic>
        <p:nvPicPr>
          <p:cNvPr id="7" name="Immagine 6">
            <a:extLst>
              <a:ext uri="{FF2B5EF4-FFF2-40B4-BE49-F238E27FC236}">
                <a16:creationId xmlns:a16="http://schemas.microsoft.com/office/drawing/2014/main" id="{7EDDE24A-E204-DE3F-CC26-6887F809BFDF}"/>
              </a:ext>
            </a:extLst>
          </p:cNvPr>
          <p:cNvPicPr>
            <a:picLocks noChangeAspect="1"/>
          </p:cNvPicPr>
          <p:nvPr/>
        </p:nvPicPr>
        <p:blipFill>
          <a:blip r:embed="rId3"/>
          <a:stretch>
            <a:fillRect/>
          </a:stretch>
        </p:blipFill>
        <p:spPr>
          <a:xfrm>
            <a:off x="1861073" y="1516457"/>
            <a:ext cx="5421854" cy="1611679"/>
          </a:xfrm>
          <a:prstGeom prst="rect">
            <a:avLst/>
          </a:prstGeom>
        </p:spPr>
      </p:pic>
    </p:spTree>
    <p:extLst>
      <p:ext uri="{BB962C8B-B14F-4D97-AF65-F5344CB8AC3E}">
        <p14:creationId xmlns:p14="http://schemas.microsoft.com/office/powerpoint/2010/main" val="25949684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11">
          <a:extLst>
            <a:ext uri="{FF2B5EF4-FFF2-40B4-BE49-F238E27FC236}">
              <a16:creationId xmlns:a16="http://schemas.microsoft.com/office/drawing/2014/main" id="{FD1EBC5C-033D-42E8-91A0-2AC47C61E2D1}"/>
            </a:ext>
          </a:extLst>
        </p:cNvPr>
        <p:cNvGrpSpPr/>
        <p:nvPr/>
      </p:nvGrpSpPr>
      <p:grpSpPr>
        <a:xfrm>
          <a:off x="0" y="0"/>
          <a:ext cx="0" cy="0"/>
          <a:chOff x="0" y="0"/>
          <a:chExt cx="0" cy="0"/>
        </a:xfrm>
      </p:grpSpPr>
      <p:sp>
        <p:nvSpPr>
          <p:cNvPr id="1315" name="Google Shape;1315;p33">
            <a:extLst>
              <a:ext uri="{FF2B5EF4-FFF2-40B4-BE49-F238E27FC236}">
                <a16:creationId xmlns:a16="http://schemas.microsoft.com/office/drawing/2014/main" id="{5A3C7BB1-254A-AE71-B02D-8E3A76A9D39A}"/>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a:t>Misurazione del codice (2)</a:t>
            </a:r>
            <a:endParaRPr b="0"/>
          </a:p>
        </p:txBody>
      </p:sp>
      <p:sp>
        <p:nvSpPr>
          <p:cNvPr id="1318" name="Google Shape;1318;p33">
            <a:extLst>
              <a:ext uri="{FF2B5EF4-FFF2-40B4-BE49-F238E27FC236}">
                <a16:creationId xmlns:a16="http://schemas.microsoft.com/office/drawing/2014/main" id="{B2230188-6CBB-29AD-1B56-F2F533A244BE}"/>
              </a:ext>
            </a:extLst>
          </p:cNvPr>
          <p:cNvSpPr txBox="1">
            <a:spLocks noGrp="1"/>
          </p:cNvSpPr>
          <p:nvPr>
            <p:ph type="subTitle" idx="3"/>
          </p:nvPr>
        </p:nvSpPr>
        <p:spPr>
          <a:xfrm>
            <a:off x="2823882" y="1150757"/>
            <a:ext cx="3496236"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it-IT">
                <a:solidFill>
                  <a:srgbClr val="1F2F56"/>
                </a:solidFill>
              </a:rPr>
              <a:t>Java </a:t>
            </a:r>
            <a:r>
              <a:rPr lang="it-IT" err="1">
                <a:solidFill>
                  <a:srgbClr val="1F2F56"/>
                </a:solidFill>
              </a:rPr>
              <a:t>Dependency</a:t>
            </a:r>
            <a:r>
              <a:rPr lang="it-IT">
                <a:solidFill>
                  <a:srgbClr val="1F2F56"/>
                </a:solidFill>
              </a:rPr>
              <a:t> Viewer </a:t>
            </a:r>
          </a:p>
        </p:txBody>
      </p:sp>
      <p:pic>
        <p:nvPicPr>
          <p:cNvPr id="10242" name="Picture 2">
            <a:extLst>
              <a:ext uri="{FF2B5EF4-FFF2-40B4-BE49-F238E27FC236}">
                <a16:creationId xmlns:a16="http://schemas.microsoft.com/office/drawing/2014/main" id="{7D5E581E-68A8-611E-C9DC-3AFD8A652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7865" y="1516457"/>
            <a:ext cx="4467591" cy="3182017"/>
          </a:xfrm>
          <a:prstGeom prst="rect">
            <a:avLst/>
          </a:prstGeom>
          <a:noFill/>
          <a:extLst>
            <a:ext uri="{909E8E84-426E-40DD-AFC4-6F175D3DCCD1}">
              <a14:hiddenFill xmlns:a14="http://schemas.microsoft.com/office/drawing/2010/main">
                <a:solidFill>
                  <a:srgbClr val="FFFFFF"/>
                </a:solidFill>
              </a14:hiddenFill>
            </a:ext>
          </a:extLst>
        </p:spPr>
      </p:pic>
      <p:sp>
        <p:nvSpPr>
          <p:cNvPr id="9" name="CasellaDiTesto 8">
            <a:extLst>
              <a:ext uri="{FF2B5EF4-FFF2-40B4-BE49-F238E27FC236}">
                <a16:creationId xmlns:a16="http://schemas.microsoft.com/office/drawing/2014/main" id="{FFD97899-C9B4-ADD8-1226-F7138111E762}"/>
              </a:ext>
            </a:extLst>
          </p:cNvPr>
          <p:cNvSpPr txBox="1"/>
          <p:nvPr/>
        </p:nvSpPr>
        <p:spPr>
          <a:xfrm>
            <a:off x="5983403" y="2207639"/>
            <a:ext cx="2856861" cy="1785104"/>
          </a:xfrm>
          <a:prstGeom prst="rect">
            <a:avLst/>
          </a:prstGeom>
          <a:noFill/>
        </p:spPr>
        <p:txBody>
          <a:bodyPr wrap="square" rtlCol="0">
            <a:spAutoFit/>
          </a:bodyPr>
          <a:lstStyle/>
          <a:p>
            <a:r>
              <a:rPr lang="it-IT" sz="1200">
                <a:latin typeface="Kantumruy Pro" panose="020B0604020202020204" charset="0"/>
                <a:cs typeface="Kantumruy Pro" panose="020B0604020202020204" charset="0"/>
              </a:rPr>
              <a:t>Da questo grafico generale dei pacchetti notiamo che esiste una connessione diretta tra controller e model, questo potrebbe suggerire che il principio di separazione delle responsabilità tra </a:t>
            </a:r>
            <a:r>
              <a:rPr lang="it-IT" sz="1200" err="1">
                <a:latin typeface="Kantumruy Pro" panose="020B0604020202020204" charset="0"/>
                <a:cs typeface="Kantumruy Pro" panose="020B0604020202020204" charset="0"/>
              </a:rPr>
              <a:t>View</a:t>
            </a:r>
            <a:r>
              <a:rPr lang="it-IT" sz="1200">
                <a:latin typeface="Kantumruy Pro" panose="020B0604020202020204" charset="0"/>
                <a:cs typeface="Kantumruy Pro" panose="020B0604020202020204" charset="0"/>
              </a:rPr>
              <a:t>, Model, e Controller non è rispettato perfettamente.</a:t>
            </a:r>
          </a:p>
          <a:p>
            <a:endParaRPr lang="it-IT"/>
          </a:p>
        </p:txBody>
      </p:sp>
    </p:spTree>
    <p:extLst>
      <p:ext uri="{BB962C8B-B14F-4D97-AF65-F5344CB8AC3E}">
        <p14:creationId xmlns:p14="http://schemas.microsoft.com/office/powerpoint/2010/main" val="3043663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11">
          <a:extLst>
            <a:ext uri="{FF2B5EF4-FFF2-40B4-BE49-F238E27FC236}">
              <a16:creationId xmlns:a16="http://schemas.microsoft.com/office/drawing/2014/main" id="{7DA99346-02C9-61EC-2166-52960857E217}"/>
            </a:ext>
          </a:extLst>
        </p:cNvPr>
        <p:cNvGrpSpPr/>
        <p:nvPr/>
      </p:nvGrpSpPr>
      <p:grpSpPr>
        <a:xfrm>
          <a:off x="0" y="0"/>
          <a:ext cx="0" cy="0"/>
          <a:chOff x="0" y="0"/>
          <a:chExt cx="0" cy="0"/>
        </a:xfrm>
      </p:grpSpPr>
      <p:pic>
        <p:nvPicPr>
          <p:cNvPr id="10" name="Immagine 9" descr="Immagine che contiene schermata, linea, diagramma, design&#10;&#10;Descrizione generata automaticamente">
            <a:extLst>
              <a:ext uri="{FF2B5EF4-FFF2-40B4-BE49-F238E27FC236}">
                <a16:creationId xmlns:a16="http://schemas.microsoft.com/office/drawing/2014/main" id="{DFA9BFB4-D759-D478-5D0F-6BB78F0C259F}"/>
              </a:ext>
            </a:extLst>
          </p:cNvPr>
          <p:cNvPicPr>
            <a:picLocks noChangeAspect="1"/>
          </p:cNvPicPr>
          <p:nvPr/>
        </p:nvPicPr>
        <p:blipFill>
          <a:blip r:embed="rId3"/>
          <a:stretch>
            <a:fillRect/>
          </a:stretch>
        </p:blipFill>
        <p:spPr>
          <a:xfrm>
            <a:off x="820630" y="1251751"/>
            <a:ext cx="5297165" cy="3446724"/>
          </a:xfrm>
          <a:prstGeom prst="rect">
            <a:avLst/>
          </a:prstGeom>
        </p:spPr>
      </p:pic>
      <p:sp>
        <p:nvSpPr>
          <p:cNvPr id="1315" name="Google Shape;1315;p33">
            <a:extLst>
              <a:ext uri="{FF2B5EF4-FFF2-40B4-BE49-F238E27FC236}">
                <a16:creationId xmlns:a16="http://schemas.microsoft.com/office/drawing/2014/main" id="{F8F03F6F-C75D-7C9F-3870-B65FDC27139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0"/>
              <a:t>Misurazione del codice (2)</a:t>
            </a:r>
            <a:endParaRPr b="0"/>
          </a:p>
        </p:txBody>
      </p:sp>
      <p:sp>
        <p:nvSpPr>
          <p:cNvPr id="9" name="CasellaDiTesto 8">
            <a:extLst>
              <a:ext uri="{FF2B5EF4-FFF2-40B4-BE49-F238E27FC236}">
                <a16:creationId xmlns:a16="http://schemas.microsoft.com/office/drawing/2014/main" id="{2F1DC0FD-A77D-0897-05B2-7364F64E9B83}"/>
              </a:ext>
            </a:extLst>
          </p:cNvPr>
          <p:cNvSpPr txBox="1"/>
          <p:nvPr/>
        </p:nvSpPr>
        <p:spPr>
          <a:xfrm>
            <a:off x="6056555" y="1649489"/>
            <a:ext cx="2856861" cy="2154436"/>
          </a:xfrm>
          <a:prstGeom prst="rect">
            <a:avLst/>
          </a:prstGeom>
          <a:noFill/>
        </p:spPr>
        <p:txBody>
          <a:bodyPr wrap="square" rtlCol="0">
            <a:spAutoFit/>
          </a:bodyPr>
          <a:lstStyle/>
          <a:p>
            <a:endParaRPr lang="it-IT" sz="1200">
              <a:latin typeface="Kantumruy Pro" panose="020B0604020202020204" charset="0"/>
              <a:cs typeface="Kantumruy Pro" panose="020B0604020202020204" charset="0"/>
            </a:endParaRPr>
          </a:p>
          <a:p>
            <a:endParaRPr lang="it-IT" sz="1200">
              <a:latin typeface="Kantumruy Pro" panose="020B0604020202020204" charset="0"/>
              <a:cs typeface="Kantumruy Pro" panose="020B0604020202020204" charset="0"/>
            </a:endParaRPr>
          </a:p>
          <a:p>
            <a:r>
              <a:rPr lang="it-IT" sz="1200">
                <a:latin typeface="Kantumruy Pro" panose="020B0604020202020204" charset="0"/>
                <a:cs typeface="Kantumruy Pro" panose="020B0604020202020204" charset="0"/>
              </a:rPr>
              <a:t>Analizzando più approfonditamente abbiamo notato che le relazioni tra </a:t>
            </a:r>
            <a:r>
              <a:rPr lang="it-IT" sz="1200" err="1">
                <a:latin typeface="Kantumruy Pro" panose="020B0604020202020204" charset="0"/>
                <a:cs typeface="Kantumruy Pro" panose="020B0604020202020204" charset="0"/>
              </a:rPr>
              <a:t>view</a:t>
            </a:r>
            <a:r>
              <a:rPr lang="it-IT" sz="1200">
                <a:latin typeface="Kantumruy Pro" panose="020B0604020202020204" charset="0"/>
                <a:cs typeface="Kantumruy Pro" panose="020B0604020202020204" charset="0"/>
              </a:rPr>
              <a:t> e model erano dovute alle classi enumerabili. Una soluzione efficace potrebbe essere quella di raggruppare tutte le classi </a:t>
            </a:r>
            <a:r>
              <a:rPr lang="it-IT" sz="1200" err="1">
                <a:latin typeface="Kantumruy Pro" panose="020B0604020202020204" charset="0"/>
                <a:cs typeface="Kantumruy Pro" panose="020B0604020202020204" charset="0"/>
              </a:rPr>
              <a:t>enum</a:t>
            </a:r>
            <a:r>
              <a:rPr lang="it-IT" sz="1200">
                <a:latin typeface="Kantumruy Pro" panose="020B0604020202020204" charset="0"/>
                <a:cs typeface="Kantumruy Pro" panose="020B0604020202020204" charset="0"/>
              </a:rPr>
              <a:t> in un pacchetto apposito.</a:t>
            </a:r>
          </a:p>
          <a:p>
            <a:endParaRPr lang="it-IT" sz="1200">
              <a:latin typeface="Kantumruy Pro" panose="020B0604020202020204" charset="0"/>
              <a:cs typeface="Kantumruy Pro" panose="020B0604020202020204" charset="0"/>
            </a:endParaRPr>
          </a:p>
          <a:p>
            <a:endParaRPr lang="it-IT"/>
          </a:p>
        </p:txBody>
      </p:sp>
      <p:sp>
        <p:nvSpPr>
          <p:cNvPr id="12" name="Ovale 11">
            <a:extLst>
              <a:ext uri="{FF2B5EF4-FFF2-40B4-BE49-F238E27FC236}">
                <a16:creationId xmlns:a16="http://schemas.microsoft.com/office/drawing/2014/main" id="{2BBF8F71-BDF1-7033-67D3-DE637C4D3BA0}"/>
              </a:ext>
            </a:extLst>
          </p:cNvPr>
          <p:cNvSpPr/>
          <p:nvPr/>
        </p:nvSpPr>
        <p:spPr>
          <a:xfrm rot="308638">
            <a:off x="1885970" y="3605770"/>
            <a:ext cx="2091135" cy="1130035"/>
          </a:xfrm>
          <a:prstGeom prst="ellipse">
            <a:avLst/>
          </a:prstGeom>
          <a:no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
        <p:nvSpPr>
          <p:cNvPr id="13" name="Ovale 12">
            <a:extLst>
              <a:ext uri="{FF2B5EF4-FFF2-40B4-BE49-F238E27FC236}">
                <a16:creationId xmlns:a16="http://schemas.microsoft.com/office/drawing/2014/main" id="{E18DB0C5-3AAB-A572-DF7B-CDE41C52BAFE}"/>
              </a:ext>
            </a:extLst>
          </p:cNvPr>
          <p:cNvSpPr/>
          <p:nvPr/>
        </p:nvSpPr>
        <p:spPr>
          <a:xfrm rot="20391539">
            <a:off x="963842" y="1487973"/>
            <a:ext cx="1561489" cy="1106533"/>
          </a:xfrm>
          <a:prstGeom prst="ellipse">
            <a:avLst/>
          </a:prstGeom>
          <a:solidFill>
            <a:srgbClr val="FCE3E5">
              <a:alpha val="0"/>
            </a:srgbClr>
          </a:solidFill>
          <a:ln w="63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t-IT"/>
          </a:p>
        </p:txBody>
      </p:sp>
    </p:spTree>
    <p:extLst>
      <p:ext uri="{BB962C8B-B14F-4D97-AF65-F5344CB8AC3E}">
        <p14:creationId xmlns:p14="http://schemas.microsoft.com/office/powerpoint/2010/main" val="8867028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3"/>
        <p:cNvGrpSpPr/>
        <p:nvPr/>
      </p:nvGrpSpPr>
      <p:grpSpPr>
        <a:xfrm>
          <a:off x="0" y="0"/>
          <a:ext cx="0" cy="0"/>
          <a:chOff x="0" y="0"/>
          <a:chExt cx="0" cy="0"/>
        </a:xfrm>
      </p:grpSpPr>
      <p:sp>
        <p:nvSpPr>
          <p:cNvPr id="1384" name="Google Shape;1384;p3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Implementazione</a:t>
            </a:r>
            <a:endParaRPr/>
          </a:p>
        </p:txBody>
      </p:sp>
      <p:sp>
        <p:nvSpPr>
          <p:cNvPr id="1385" name="Google Shape;1385;p36"/>
          <p:cNvSpPr txBox="1">
            <a:spLocks noGrp="1"/>
          </p:cNvSpPr>
          <p:nvPr>
            <p:ph type="subTitle" idx="1"/>
          </p:nvPr>
        </p:nvSpPr>
        <p:spPr>
          <a:xfrm>
            <a:off x="720000" y="1014370"/>
            <a:ext cx="3600540" cy="3843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Le funzionalità aggiunte nell’applicazione sono:</a:t>
            </a:r>
            <a:endParaRPr/>
          </a:p>
        </p:txBody>
      </p:sp>
      <p:pic>
        <p:nvPicPr>
          <p:cNvPr id="25" name="Immagine 24">
            <a:extLst>
              <a:ext uri="{FF2B5EF4-FFF2-40B4-BE49-F238E27FC236}">
                <a16:creationId xmlns:a16="http://schemas.microsoft.com/office/drawing/2014/main" id="{549193D0-EE14-817A-721B-09E13748AF89}"/>
              </a:ext>
            </a:extLst>
          </p:cNvPr>
          <p:cNvPicPr>
            <a:picLocks noChangeAspect="1"/>
          </p:cNvPicPr>
          <p:nvPr/>
        </p:nvPicPr>
        <p:blipFill>
          <a:blip r:embed="rId3"/>
          <a:srcRect t="552" r="1913" b="-1"/>
          <a:stretch/>
        </p:blipFill>
        <p:spPr>
          <a:xfrm>
            <a:off x="3617906" y="1857874"/>
            <a:ext cx="1356138" cy="1886902"/>
          </a:xfrm>
          <a:prstGeom prst="rect">
            <a:avLst/>
          </a:prstGeom>
        </p:spPr>
        <p:style>
          <a:lnRef idx="1">
            <a:schemeClr val="accent4"/>
          </a:lnRef>
          <a:fillRef idx="3">
            <a:schemeClr val="accent4"/>
          </a:fillRef>
          <a:effectRef idx="2">
            <a:schemeClr val="accent4"/>
          </a:effectRef>
          <a:fontRef idx="minor">
            <a:schemeClr val="lt1"/>
          </a:fontRef>
        </p:style>
      </p:pic>
      <p:sp>
        <p:nvSpPr>
          <p:cNvPr id="26" name="Google Shape;1385;p36">
            <a:extLst>
              <a:ext uri="{FF2B5EF4-FFF2-40B4-BE49-F238E27FC236}">
                <a16:creationId xmlns:a16="http://schemas.microsoft.com/office/drawing/2014/main" id="{4EBBEC06-D878-406F-E643-08B407035F40}"/>
              </a:ext>
            </a:extLst>
          </p:cNvPr>
          <p:cNvSpPr txBox="1">
            <a:spLocks/>
          </p:cNvSpPr>
          <p:nvPr/>
        </p:nvSpPr>
        <p:spPr>
          <a:xfrm>
            <a:off x="3512819" y="3705291"/>
            <a:ext cx="1527041" cy="3843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1pPr>
            <a:lvl2pPr marL="914400" marR="0" lvl="1"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2pPr>
            <a:lvl3pPr marL="1371600" marR="0" lvl="2"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3pPr>
            <a:lvl4pPr marL="1828800" marR="0" lvl="3"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4pPr>
            <a:lvl5pPr marL="2286000" marR="0" lvl="4"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5pPr>
            <a:lvl6pPr marL="2743200" marR="0" lvl="5"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6pPr>
            <a:lvl7pPr marL="3200400" marR="0" lvl="6"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7pPr>
            <a:lvl8pPr marL="3657600" marR="0" lvl="7"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8pPr>
            <a:lvl9pPr marL="4114800" marR="0" lvl="8"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9pPr>
          </a:lstStyle>
          <a:p>
            <a:pPr marL="0" indent="0"/>
            <a:r>
              <a:rPr lang="it-IT" b="1">
                <a:solidFill>
                  <a:srgbClr val="1F2F56"/>
                </a:solidFill>
              </a:rPr>
              <a:t>Login utente</a:t>
            </a:r>
          </a:p>
        </p:txBody>
      </p:sp>
      <p:pic>
        <p:nvPicPr>
          <p:cNvPr id="32" name="Immagine 31">
            <a:extLst>
              <a:ext uri="{FF2B5EF4-FFF2-40B4-BE49-F238E27FC236}">
                <a16:creationId xmlns:a16="http://schemas.microsoft.com/office/drawing/2014/main" id="{21993B35-5458-5C2D-B174-7C4DB9C07284}"/>
              </a:ext>
            </a:extLst>
          </p:cNvPr>
          <p:cNvPicPr>
            <a:picLocks noChangeAspect="1"/>
          </p:cNvPicPr>
          <p:nvPr/>
        </p:nvPicPr>
        <p:blipFill>
          <a:blip r:embed="rId4"/>
          <a:stretch>
            <a:fillRect/>
          </a:stretch>
        </p:blipFill>
        <p:spPr>
          <a:xfrm>
            <a:off x="5802718" y="1767412"/>
            <a:ext cx="2621282" cy="1977364"/>
          </a:xfrm>
          <a:prstGeom prst="rect">
            <a:avLst/>
          </a:prstGeom>
        </p:spPr>
        <p:style>
          <a:lnRef idx="1">
            <a:schemeClr val="accent4"/>
          </a:lnRef>
          <a:fillRef idx="3">
            <a:schemeClr val="accent4"/>
          </a:fillRef>
          <a:effectRef idx="2">
            <a:schemeClr val="accent4"/>
          </a:effectRef>
          <a:fontRef idx="minor">
            <a:schemeClr val="lt1"/>
          </a:fontRef>
        </p:style>
      </p:pic>
      <p:sp>
        <p:nvSpPr>
          <p:cNvPr id="33" name="Google Shape;1385;p36">
            <a:extLst>
              <a:ext uri="{FF2B5EF4-FFF2-40B4-BE49-F238E27FC236}">
                <a16:creationId xmlns:a16="http://schemas.microsoft.com/office/drawing/2014/main" id="{4572D41D-2BCB-6587-43BC-D67B52FCDA31}"/>
              </a:ext>
            </a:extLst>
          </p:cNvPr>
          <p:cNvSpPr txBox="1">
            <a:spLocks/>
          </p:cNvSpPr>
          <p:nvPr/>
        </p:nvSpPr>
        <p:spPr>
          <a:xfrm>
            <a:off x="5923878" y="3744776"/>
            <a:ext cx="2378961" cy="69416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1pPr>
            <a:lvl2pPr marL="914400" marR="0" lvl="1"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2pPr>
            <a:lvl3pPr marL="1371600" marR="0" lvl="2"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3pPr>
            <a:lvl4pPr marL="1828800" marR="0" lvl="3"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4pPr>
            <a:lvl5pPr marL="2286000" marR="0" lvl="4"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5pPr>
            <a:lvl6pPr marL="2743200" marR="0" lvl="5"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6pPr>
            <a:lvl7pPr marL="3200400" marR="0" lvl="6"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7pPr>
            <a:lvl8pPr marL="3657600" marR="0" lvl="7"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8pPr>
            <a:lvl9pPr marL="4114800" marR="0" lvl="8"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9pPr>
          </a:lstStyle>
          <a:p>
            <a:pPr marL="0" indent="0"/>
            <a:r>
              <a:rPr lang="it-IT" b="1">
                <a:solidFill>
                  <a:srgbClr val="1F2F56"/>
                </a:solidFill>
              </a:rPr>
              <a:t>Funzione di cassa:</a:t>
            </a:r>
          </a:p>
          <a:p>
            <a:pPr marL="171450" indent="-171450">
              <a:buFont typeface="Arial" panose="020B0604020202020204" pitchFamily="34" charset="0"/>
              <a:buChar char="•"/>
            </a:pPr>
            <a:r>
              <a:rPr lang="it-IT"/>
              <a:t>creazione del carrello</a:t>
            </a:r>
          </a:p>
          <a:p>
            <a:pPr marL="171450" indent="-171450">
              <a:buFont typeface="Arial" panose="020B0604020202020204" pitchFamily="34" charset="0"/>
              <a:buChar char="•"/>
            </a:pPr>
            <a:r>
              <a:rPr lang="it-IT"/>
              <a:t>emanazione degli scontrini</a:t>
            </a:r>
          </a:p>
        </p:txBody>
      </p:sp>
      <p:pic>
        <p:nvPicPr>
          <p:cNvPr id="36" name="Immagine 35">
            <a:extLst>
              <a:ext uri="{FF2B5EF4-FFF2-40B4-BE49-F238E27FC236}">
                <a16:creationId xmlns:a16="http://schemas.microsoft.com/office/drawing/2014/main" id="{0E035A0B-40D3-E813-96FD-250B59B7DA7F}"/>
              </a:ext>
            </a:extLst>
          </p:cNvPr>
          <p:cNvPicPr>
            <a:picLocks noChangeAspect="1"/>
          </p:cNvPicPr>
          <p:nvPr/>
        </p:nvPicPr>
        <p:blipFill>
          <a:blip r:embed="rId5"/>
          <a:stretch>
            <a:fillRect/>
          </a:stretch>
        </p:blipFill>
        <p:spPr>
          <a:xfrm>
            <a:off x="540708" y="2376379"/>
            <a:ext cx="2382636" cy="759430"/>
          </a:xfrm>
          <a:prstGeom prst="rect">
            <a:avLst/>
          </a:prstGeom>
        </p:spPr>
        <p:style>
          <a:lnRef idx="1">
            <a:schemeClr val="accent4"/>
          </a:lnRef>
          <a:fillRef idx="3">
            <a:schemeClr val="accent4"/>
          </a:fillRef>
          <a:effectRef idx="2">
            <a:schemeClr val="accent4"/>
          </a:effectRef>
          <a:fontRef idx="minor">
            <a:schemeClr val="lt1"/>
          </a:fontRef>
        </p:style>
      </p:pic>
      <p:sp>
        <p:nvSpPr>
          <p:cNvPr id="37" name="Google Shape;1385;p36">
            <a:extLst>
              <a:ext uri="{FF2B5EF4-FFF2-40B4-BE49-F238E27FC236}">
                <a16:creationId xmlns:a16="http://schemas.microsoft.com/office/drawing/2014/main" id="{B03A1A25-7B97-4B42-1FBB-FA9FE65FF86F}"/>
              </a:ext>
            </a:extLst>
          </p:cNvPr>
          <p:cNvSpPr txBox="1">
            <a:spLocks/>
          </p:cNvSpPr>
          <p:nvPr/>
        </p:nvSpPr>
        <p:spPr>
          <a:xfrm>
            <a:off x="540708" y="3135809"/>
            <a:ext cx="2382636" cy="3843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1pPr>
            <a:lvl2pPr marL="914400" marR="0" lvl="1"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2pPr>
            <a:lvl3pPr marL="1371600" marR="0" lvl="2"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3pPr>
            <a:lvl4pPr marL="1828800" marR="0" lvl="3"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4pPr>
            <a:lvl5pPr marL="2286000" marR="0" lvl="4"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5pPr>
            <a:lvl6pPr marL="2743200" marR="0" lvl="5"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6pPr>
            <a:lvl7pPr marL="3200400" marR="0" lvl="6"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7pPr>
            <a:lvl8pPr marL="3657600" marR="0" lvl="7"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8pPr>
            <a:lvl9pPr marL="4114800" marR="0" lvl="8"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9pPr>
          </a:lstStyle>
          <a:p>
            <a:pPr marL="0" indent="0"/>
            <a:r>
              <a:rPr lang="it-IT" b="1">
                <a:solidFill>
                  <a:srgbClr val="1F2F56"/>
                </a:solidFill>
              </a:rPr>
              <a:t>Schermata di selezione iniziale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83">
          <a:extLst>
            <a:ext uri="{FF2B5EF4-FFF2-40B4-BE49-F238E27FC236}">
              <a16:creationId xmlns:a16="http://schemas.microsoft.com/office/drawing/2014/main" id="{356D5767-C2BE-2819-45B9-46759D2ECACC}"/>
            </a:ext>
          </a:extLst>
        </p:cNvPr>
        <p:cNvGrpSpPr/>
        <p:nvPr/>
      </p:nvGrpSpPr>
      <p:grpSpPr>
        <a:xfrm>
          <a:off x="0" y="0"/>
          <a:ext cx="0" cy="0"/>
          <a:chOff x="0" y="0"/>
          <a:chExt cx="0" cy="0"/>
        </a:xfrm>
      </p:grpSpPr>
      <p:sp>
        <p:nvSpPr>
          <p:cNvPr id="1384" name="Google Shape;1384;p36">
            <a:extLst>
              <a:ext uri="{FF2B5EF4-FFF2-40B4-BE49-F238E27FC236}">
                <a16:creationId xmlns:a16="http://schemas.microsoft.com/office/drawing/2014/main" id="{646234D9-3D25-38FA-E75B-B0DB2A5A3618}"/>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Implementazione (2)</a:t>
            </a:r>
            <a:endParaRPr/>
          </a:p>
        </p:txBody>
      </p:sp>
      <p:sp>
        <p:nvSpPr>
          <p:cNvPr id="1385" name="Google Shape;1385;p36">
            <a:extLst>
              <a:ext uri="{FF2B5EF4-FFF2-40B4-BE49-F238E27FC236}">
                <a16:creationId xmlns:a16="http://schemas.microsoft.com/office/drawing/2014/main" id="{AFAEE6FC-45B5-0F23-A76A-8A67512B5E95}"/>
              </a:ext>
            </a:extLst>
          </p:cNvPr>
          <p:cNvSpPr txBox="1">
            <a:spLocks noGrp="1"/>
          </p:cNvSpPr>
          <p:nvPr>
            <p:ph type="subTitle" idx="1"/>
          </p:nvPr>
        </p:nvSpPr>
        <p:spPr>
          <a:xfrm>
            <a:off x="720000" y="1014370"/>
            <a:ext cx="3600540" cy="38435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Le funzionalità aggiunte nell’applicazione sono:</a:t>
            </a:r>
            <a:endParaRPr/>
          </a:p>
        </p:txBody>
      </p:sp>
      <p:pic>
        <p:nvPicPr>
          <p:cNvPr id="6" name="Immagine 5">
            <a:extLst>
              <a:ext uri="{FF2B5EF4-FFF2-40B4-BE49-F238E27FC236}">
                <a16:creationId xmlns:a16="http://schemas.microsoft.com/office/drawing/2014/main" id="{A303859F-97E0-8BDD-997A-C057FC62C9DB}"/>
              </a:ext>
            </a:extLst>
          </p:cNvPr>
          <p:cNvPicPr>
            <a:picLocks noChangeAspect="1"/>
          </p:cNvPicPr>
          <p:nvPr/>
        </p:nvPicPr>
        <p:blipFill>
          <a:blip r:embed="rId3"/>
          <a:stretch>
            <a:fillRect/>
          </a:stretch>
        </p:blipFill>
        <p:spPr>
          <a:xfrm>
            <a:off x="768778" y="1885171"/>
            <a:ext cx="2317322" cy="1746284"/>
          </a:xfrm>
          <a:prstGeom prst="rect">
            <a:avLst/>
          </a:prstGeom>
        </p:spPr>
        <p:style>
          <a:lnRef idx="1">
            <a:schemeClr val="accent4"/>
          </a:lnRef>
          <a:fillRef idx="3">
            <a:schemeClr val="accent4"/>
          </a:fillRef>
          <a:effectRef idx="2">
            <a:schemeClr val="accent4"/>
          </a:effectRef>
          <a:fontRef idx="minor">
            <a:schemeClr val="lt1"/>
          </a:fontRef>
        </p:style>
      </p:pic>
      <p:pic>
        <p:nvPicPr>
          <p:cNvPr id="8" name="Immagine 7">
            <a:extLst>
              <a:ext uri="{FF2B5EF4-FFF2-40B4-BE49-F238E27FC236}">
                <a16:creationId xmlns:a16="http://schemas.microsoft.com/office/drawing/2014/main" id="{37C41DE0-E107-2F4E-4A5E-144907FC38CD}"/>
              </a:ext>
            </a:extLst>
          </p:cNvPr>
          <p:cNvPicPr>
            <a:picLocks noChangeAspect="1"/>
          </p:cNvPicPr>
          <p:nvPr/>
        </p:nvPicPr>
        <p:blipFill>
          <a:blip r:embed="rId4"/>
          <a:stretch>
            <a:fillRect/>
          </a:stretch>
        </p:blipFill>
        <p:spPr>
          <a:xfrm>
            <a:off x="3389467" y="1885171"/>
            <a:ext cx="2317321" cy="1740946"/>
          </a:xfrm>
          <a:prstGeom prst="rect">
            <a:avLst/>
          </a:prstGeom>
        </p:spPr>
        <p:style>
          <a:lnRef idx="1">
            <a:schemeClr val="accent4"/>
          </a:lnRef>
          <a:fillRef idx="3">
            <a:schemeClr val="accent4"/>
          </a:fillRef>
          <a:effectRef idx="2">
            <a:schemeClr val="accent4"/>
          </a:effectRef>
          <a:fontRef idx="minor">
            <a:schemeClr val="lt1"/>
          </a:fontRef>
        </p:style>
      </p:pic>
      <p:pic>
        <p:nvPicPr>
          <p:cNvPr id="9" name="Immagine 8">
            <a:extLst>
              <a:ext uri="{FF2B5EF4-FFF2-40B4-BE49-F238E27FC236}">
                <a16:creationId xmlns:a16="http://schemas.microsoft.com/office/drawing/2014/main" id="{2EF1DBB0-711A-01E6-8DFA-DD4F061820B1}"/>
              </a:ext>
            </a:extLst>
          </p:cNvPr>
          <p:cNvPicPr>
            <a:picLocks noChangeAspect="1"/>
          </p:cNvPicPr>
          <p:nvPr/>
        </p:nvPicPr>
        <p:blipFill>
          <a:blip r:embed="rId5"/>
          <a:stretch>
            <a:fillRect/>
          </a:stretch>
        </p:blipFill>
        <p:spPr>
          <a:xfrm>
            <a:off x="6064211" y="1885171"/>
            <a:ext cx="2311011" cy="1740946"/>
          </a:xfrm>
          <a:prstGeom prst="rect">
            <a:avLst/>
          </a:prstGeom>
        </p:spPr>
        <p:style>
          <a:lnRef idx="1">
            <a:schemeClr val="accent4"/>
          </a:lnRef>
          <a:fillRef idx="3">
            <a:schemeClr val="accent4"/>
          </a:fillRef>
          <a:effectRef idx="2">
            <a:schemeClr val="accent4"/>
          </a:effectRef>
          <a:fontRef idx="minor">
            <a:schemeClr val="lt1"/>
          </a:fontRef>
        </p:style>
      </p:pic>
      <p:sp>
        <p:nvSpPr>
          <p:cNvPr id="10" name="Google Shape;1385;p36">
            <a:extLst>
              <a:ext uri="{FF2B5EF4-FFF2-40B4-BE49-F238E27FC236}">
                <a16:creationId xmlns:a16="http://schemas.microsoft.com/office/drawing/2014/main" id="{BF7BDDF9-D747-C088-6805-967CCD9E612B}"/>
              </a:ext>
            </a:extLst>
          </p:cNvPr>
          <p:cNvSpPr txBox="1">
            <a:spLocks/>
          </p:cNvSpPr>
          <p:nvPr/>
        </p:nvSpPr>
        <p:spPr>
          <a:xfrm>
            <a:off x="720000" y="3626117"/>
            <a:ext cx="2434468" cy="3843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1pPr>
            <a:lvl2pPr marL="914400" marR="0" lvl="1"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2pPr>
            <a:lvl3pPr marL="1371600" marR="0" lvl="2"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3pPr>
            <a:lvl4pPr marL="1828800" marR="0" lvl="3"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4pPr>
            <a:lvl5pPr marL="2286000" marR="0" lvl="4"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5pPr>
            <a:lvl6pPr marL="2743200" marR="0" lvl="5"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6pPr>
            <a:lvl7pPr marL="3200400" marR="0" lvl="6"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7pPr>
            <a:lvl8pPr marL="3657600" marR="0" lvl="7"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8pPr>
            <a:lvl9pPr marL="4114800" marR="0" lvl="8"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9pPr>
          </a:lstStyle>
          <a:p>
            <a:pPr marL="0" indent="0"/>
            <a:r>
              <a:rPr lang="it-IT" b="1">
                <a:solidFill>
                  <a:srgbClr val="1F2F56"/>
                </a:solidFill>
              </a:rPr>
              <a:t>Operazioni sull’inventario</a:t>
            </a:r>
          </a:p>
          <a:p>
            <a:pPr marL="0" indent="0"/>
            <a:r>
              <a:rPr lang="it-IT">
                <a:solidFill>
                  <a:schemeClr val="bg1"/>
                </a:solidFill>
              </a:rPr>
              <a:t>Aggiunta, rimozione e modifica</a:t>
            </a:r>
          </a:p>
        </p:txBody>
      </p:sp>
      <p:sp>
        <p:nvSpPr>
          <p:cNvPr id="11" name="Google Shape;1385;p36">
            <a:extLst>
              <a:ext uri="{FF2B5EF4-FFF2-40B4-BE49-F238E27FC236}">
                <a16:creationId xmlns:a16="http://schemas.microsoft.com/office/drawing/2014/main" id="{74737098-8CD8-9155-7647-F716B451F7B8}"/>
              </a:ext>
            </a:extLst>
          </p:cNvPr>
          <p:cNvSpPr txBox="1">
            <a:spLocks/>
          </p:cNvSpPr>
          <p:nvPr/>
        </p:nvSpPr>
        <p:spPr>
          <a:xfrm>
            <a:off x="3340690" y="3626116"/>
            <a:ext cx="2434468" cy="38435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1pPr>
            <a:lvl2pPr marL="914400" marR="0" lvl="1"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2pPr>
            <a:lvl3pPr marL="1371600" marR="0" lvl="2"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3pPr>
            <a:lvl4pPr marL="1828800" marR="0" lvl="3"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4pPr>
            <a:lvl5pPr marL="2286000" marR="0" lvl="4"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5pPr>
            <a:lvl6pPr marL="2743200" marR="0" lvl="5"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6pPr>
            <a:lvl7pPr marL="3200400" marR="0" lvl="6"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7pPr>
            <a:lvl8pPr marL="3657600" marR="0" lvl="7"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8pPr>
            <a:lvl9pPr marL="4114800" marR="0" lvl="8"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9pPr>
          </a:lstStyle>
          <a:p>
            <a:pPr marL="0" indent="0"/>
            <a:r>
              <a:rPr lang="it-IT" b="1">
                <a:solidFill>
                  <a:srgbClr val="1F2F56"/>
                </a:solidFill>
              </a:rPr>
              <a:t>Operazioni sullo staff</a:t>
            </a:r>
          </a:p>
          <a:p>
            <a:pPr marL="0" indent="0"/>
            <a:r>
              <a:rPr lang="it-IT">
                <a:solidFill>
                  <a:schemeClr val="bg1"/>
                </a:solidFill>
              </a:rPr>
              <a:t>Aggiunta, rimozione e modifica</a:t>
            </a:r>
          </a:p>
        </p:txBody>
      </p:sp>
      <p:sp>
        <p:nvSpPr>
          <p:cNvPr id="12" name="Google Shape;1385;p36">
            <a:extLst>
              <a:ext uri="{FF2B5EF4-FFF2-40B4-BE49-F238E27FC236}">
                <a16:creationId xmlns:a16="http://schemas.microsoft.com/office/drawing/2014/main" id="{045C0A9C-A6F8-49F3-E9EB-BC174333027D}"/>
              </a:ext>
            </a:extLst>
          </p:cNvPr>
          <p:cNvSpPr txBox="1">
            <a:spLocks/>
          </p:cNvSpPr>
          <p:nvPr/>
        </p:nvSpPr>
        <p:spPr>
          <a:xfrm>
            <a:off x="5989534" y="3633714"/>
            <a:ext cx="2590701" cy="10001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1pPr>
            <a:lvl2pPr marL="914400" marR="0" lvl="1"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2pPr>
            <a:lvl3pPr marL="1371600" marR="0" lvl="2"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3pPr>
            <a:lvl4pPr marL="1828800" marR="0" lvl="3"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4pPr>
            <a:lvl5pPr marL="2286000" marR="0" lvl="4"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5pPr>
            <a:lvl6pPr marL="2743200" marR="0" lvl="5"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6pPr>
            <a:lvl7pPr marL="3200400" marR="0" lvl="6"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7pPr>
            <a:lvl8pPr marL="3657600" marR="0" lvl="7"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8pPr>
            <a:lvl9pPr marL="4114800" marR="0" lvl="8" indent="-304800" algn="ctr" rtl="0">
              <a:lnSpc>
                <a:spcPct val="100000"/>
              </a:lnSpc>
              <a:spcBef>
                <a:spcPts val="0"/>
              </a:spcBef>
              <a:spcAft>
                <a:spcPts val="0"/>
              </a:spcAft>
              <a:buClr>
                <a:schemeClr val="lt1"/>
              </a:buClr>
              <a:buSzPts val="1200"/>
              <a:buFont typeface="Kantumruy Pro"/>
              <a:buNone/>
              <a:defRPr sz="1200" b="0" i="0" u="none" strike="noStrike" cap="none">
                <a:solidFill>
                  <a:schemeClr val="lt1"/>
                </a:solidFill>
                <a:latin typeface="Kantumruy Pro"/>
                <a:ea typeface="Kantumruy Pro"/>
                <a:cs typeface="Kantumruy Pro"/>
                <a:sym typeface="Kantumruy Pro"/>
              </a:defRPr>
            </a:lvl9pPr>
          </a:lstStyle>
          <a:p>
            <a:pPr marL="0" indent="0"/>
            <a:r>
              <a:rPr lang="it-IT" b="1">
                <a:solidFill>
                  <a:srgbClr val="1F2F56"/>
                </a:solidFill>
              </a:rPr>
              <a:t>Sezione di accounting</a:t>
            </a:r>
          </a:p>
          <a:p>
            <a:pPr marL="171450" indent="-171450">
              <a:buFont typeface="Arial" panose="020B0604020202020204" pitchFamily="34" charset="0"/>
              <a:buChar char="•"/>
            </a:pPr>
            <a:r>
              <a:rPr lang="it-IT">
                <a:solidFill>
                  <a:schemeClr val="bg1"/>
                </a:solidFill>
              </a:rPr>
              <a:t>Visualizzazione degli scontrini </a:t>
            </a:r>
          </a:p>
          <a:p>
            <a:pPr marL="171450" indent="-171450">
              <a:buFont typeface="Arial" panose="020B0604020202020204" pitchFamily="34" charset="0"/>
              <a:buChar char="•"/>
            </a:pPr>
            <a:r>
              <a:rPr lang="it-IT">
                <a:solidFill>
                  <a:schemeClr val="bg1"/>
                </a:solidFill>
              </a:rPr>
              <a:t>Report sui guadagni giornalieri</a:t>
            </a:r>
          </a:p>
        </p:txBody>
      </p:sp>
    </p:spTree>
    <p:extLst>
      <p:ext uri="{BB962C8B-B14F-4D97-AF65-F5344CB8AC3E}">
        <p14:creationId xmlns:p14="http://schemas.microsoft.com/office/powerpoint/2010/main" val="3140531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64"/>
        <p:cNvGrpSpPr/>
        <p:nvPr/>
      </p:nvGrpSpPr>
      <p:grpSpPr>
        <a:xfrm>
          <a:off x="0" y="0"/>
          <a:ext cx="0" cy="0"/>
          <a:chOff x="0" y="0"/>
          <a:chExt cx="0" cy="0"/>
        </a:xfrm>
      </p:grpSpPr>
      <p:sp>
        <p:nvSpPr>
          <p:cNvPr id="1265" name="Google Shape;1265;p29"/>
          <p:cNvSpPr txBox="1">
            <a:spLocks noGrp="1"/>
          </p:cNvSpPr>
          <p:nvPr>
            <p:ph type="body" idx="1"/>
          </p:nvPr>
        </p:nvSpPr>
        <p:spPr>
          <a:xfrm>
            <a:off x="720000" y="1152474"/>
            <a:ext cx="7704000" cy="316349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400"/>
              <a:t>L'obiettivo del sistema è sviluppare un'applicazione desktop che permetta a un piccolo esercizio commerciale (ad esempio, un negozio di alimentari o un minimarket) di gestire le operazioni principali legate alla vendita e alla gestione del negozio. </a:t>
            </a:r>
          </a:p>
          <a:p>
            <a:pPr marL="0" lvl="0" indent="0" algn="l" rtl="0">
              <a:spcBef>
                <a:spcPts val="0"/>
              </a:spcBef>
              <a:spcAft>
                <a:spcPts val="0"/>
              </a:spcAft>
              <a:buNone/>
            </a:pPr>
            <a:endParaRPr lang="it-IT" sz="1400"/>
          </a:p>
          <a:p>
            <a:pPr marL="0" lvl="0" indent="0" algn="l" rtl="0">
              <a:spcBef>
                <a:spcPts val="0"/>
              </a:spcBef>
              <a:spcAft>
                <a:spcPts val="0"/>
              </a:spcAft>
              <a:buNone/>
            </a:pPr>
            <a:r>
              <a:rPr lang="it-IT" sz="1400"/>
              <a:t>Il sistema si occuperà di: </a:t>
            </a:r>
          </a:p>
          <a:p>
            <a:pPr marL="0" lvl="0" indent="0" algn="l" rtl="0">
              <a:spcBef>
                <a:spcPts val="0"/>
              </a:spcBef>
              <a:spcAft>
                <a:spcPts val="0"/>
              </a:spcAft>
              <a:buNone/>
            </a:pPr>
            <a:endParaRPr lang="it-IT" sz="1400"/>
          </a:p>
          <a:p>
            <a:pPr marL="0" lvl="0" indent="0" algn="l" rtl="0">
              <a:spcBef>
                <a:spcPts val="0"/>
              </a:spcBef>
              <a:spcAft>
                <a:spcPts val="0"/>
              </a:spcAft>
              <a:buNone/>
            </a:pPr>
            <a:r>
              <a:rPr lang="it-IT" sz="1400"/>
              <a:t>• Emissione degli scontrini </a:t>
            </a:r>
          </a:p>
          <a:p>
            <a:pPr marL="0" lvl="0" indent="0" algn="l" rtl="0">
              <a:spcBef>
                <a:spcPts val="0"/>
              </a:spcBef>
              <a:spcAft>
                <a:spcPts val="0"/>
              </a:spcAft>
              <a:buNone/>
            </a:pPr>
            <a:endParaRPr lang="it-IT" sz="1400"/>
          </a:p>
          <a:p>
            <a:pPr marL="0" lvl="0" indent="0" algn="l" rtl="0">
              <a:spcBef>
                <a:spcPts val="0"/>
              </a:spcBef>
              <a:spcAft>
                <a:spcPts val="0"/>
              </a:spcAft>
              <a:buNone/>
            </a:pPr>
            <a:r>
              <a:rPr lang="it-IT" sz="1400"/>
              <a:t>• Gestione dell'inventario degli articoli a magazzino</a:t>
            </a:r>
          </a:p>
          <a:p>
            <a:pPr marL="0" lvl="0" indent="0" algn="l" rtl="0">
              <a:spcBef>
                <a:spcPts val="0"/>
              </a:spcBef>
              <a:spcAft>
                <a:spcPts val="0"/>
              </a:spcAft>
              <a:buNone/>
            </a:pPr>
            <a:r>
              <a:rPr lang="it-IT" sz="1400"/>
              <a:t> </a:t>
            </a:r>
          </a:p>
          <a:p>
            <a:pPr marL="0" lvl="0" indent="0" algn="l" rtl="0">
              <a:spcBef>
                <a:spcPts val="0"/>
              </a:spcBef>
              <a:spcAft>
                <a:spcPts val="0"/>
              </a:spcAft>
              <a:buNone/>
            </a:pPr>
            <a:r>
              <a:rPr lang="it-IT" sz="1400"/>
              <a:t>• Amministrazione del personale del negozio </a:t>
            </a:r>
          </a:p>
          <a:p>
            <a:pPr marL="0" lvl="0" indent="0" algn="l" rtl="0">
              <a:spcBef>
                <a:spcPts val="0"/>
              </a:spcBef>
              <a:spcAft>
                <a:spcPts val="0"/>
              </a:spcAft>
              <a:buNone/>
            </a:pPr>
            <a:endParaRPr lang="it-IT" sz="1400"/>
          </a:p>
          <a:p>
            <a:pPr marL="0" lvl="0" indent="0" algn="l" rtl="0">
              <a:spcBef>
                <a:spcPts val="0"/>
              </a:spcBef>
              <a:spcAft>
                <a:spcPts val="0"/>
              </a:spcAft>
              <a:buNone/>
            </a:pPr>
            <a:r>
              <a:rPr lang="it-IT" sz="1400"/>
              <a:t>• Visualizzazione dello storico delle transazioni e dei profitti giornalieri</a:t>
            </a:r>
            <a:endParaRPr sz="1400"/>
          </a:p>
        </p:txBody>
      </p:sp>
      <p:sp>
        <p:nvSpPr>
          <p:cNvPr id="1266" name="Google Shape;1266;p2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Obiettivo</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83">
          <a:extLst>
            <a:ext uri="{FF2B5EF4-FFF2-40B4-BE49-F238E27FC236}">
              <a16:creationId xmlns:a16="http://schemas.microsoft.com/office/drawing/2014/main" id="{C3DFA062-F28D-8654-3FD4-159A7D054162}"/>
            </a:ext>
          </a:extLst>
        </p:cNvPr>
        <p:cNvGrpSpPr/>
        <p:nvPr/>
      </p:nvGrpSpPr>
      <p:grpSpPr>
        <a:xfrm>
          <a:off x="0" y="0"/>
          <a:ext cx="0" cy="0"/>
          <a:chOff x="0" y="0"/>
          <a:chExt cx="0" cy="0"/>
        </a:xfrm>
      </p:grpSpPr>
      <p:sp>
        <p:nvSpPr>
          <p:cNvPr id="1384" name="Google Shape;1384;p36">
            <a:extLst>
              <a:ext uri="{FF2B5EF4-FFF2-40B4-BE49-F238E27FC236}">
                <a16:creationId xmlns:a16="http://schemas.microsoft.com/office/drawing/2014/main" id="{2021B36F-AFAC-7390-378D-A7F9297BF67B}"/>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Implementazione (3)</a:t>
            </a:r>
            <a:endParaRPr/>
          </a:p>
        </p:txBody>
      </p:sp>
      <p:sp>
        <p:nvSpPr>
          <p:cNvPr id="1385" name="Google Shape;1385;p36">
            <a:extLst>
              <a:ext uri="{FF2B5EF4-FFF2-40B4-BE49-F238E27FC236}">
                <a16:creationId xmlns:a16="http://schemas.microsoft.com/office/drawing/2014/main" id="{40BF3BFD-61F3-F039-5C1E-5524F9F5040D}"/>
              </a:ext>
            </a:extLst>
          </p:cNvPr>
          <p:cNvSpPr txBox="1">
            <a:spLocks noGrp="1"/>
          </p:cNvSpPr>
          <p:nvPr>
            <p:ph type="subTitle" idx="1"/>
          </p:nvPr>
        </p:nvSpPr>
        <p:spPr>
          <a:xfrm>
            <a:off x="720000" y="1746973"/>
            <a:ext cx="6976200" cy="2951501"/>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 typeface="Arial" panose="020B0604020202020204" pitchFamily="34" charset="0"/>
              <a:buChar char="•"/>
            </a:pPr>
            <a:r>
              <a:rPr lang="it-IT"/>
              <a:t>Incremento delle funzionalità di reportistica, magari generando report con dettagli sulle vendite, profitti e articoli più venduti.</a:t>
            </a:r>
          </a:p>
          <a:p>
            <a:pPr marL="171450" lvl="0" indent="-171450" algn="l" rtl="0">
              <a:spcBef>
                <a:spcPts val="0"/>
              </a:spcBef>
              <a:spcAft>
                <a:spcPts val="0"/>
              </a:spcAft>
              <a:buFont typeface="Arial" panose="020B0604020202020204" pitchFamily="34" charset="0"/>
              <a:buChar char="•"/>
            </a:pPr>
            <a:endParaRPr lang="it-IT"/>
          </a:p>
          <a:p>
            <a:pPr marL="171450" lvl="0" indent="-171450" algn="l" rtl="0">
              <a:spcBef>
                <a:spcPts val="0"/>
              </a:spcBef>
              <a:spcAft>
                <a:spcPts val="0"/>
              </a:spcAft>
              <a:buFont typeface="Arial" panose="020B0604020202020204" pitchFamily="34" charset="0"/>
              <a:buChar char="•"/>
            </a:pPr>
            <a:r>
              <a:rPr lang="it-IT"/>
              <a:t>Sistema di notificazione sul livello delle scorte, in modo da evitare che un articolo rimanga scoperto. Magari ponendo particolare attenzione ai prodotti più acquistati.</a:t>
            </a:r>
          </a:p>
          <a:p>
            <a:pPr marL="171450" lvl="0" indent="-171450" algn="l" rtl="0">
              <a:spcBef>
                <a:spcPts val="0"/>
              </a:spcBef>
              <a:spcAft>
                <a:spcPts val="0"/>
              </a:spcAft>
              <a:buFont typeface="Arial" panose="020B0604020202020204" pitchFamily="34" charset="0"/>
              <a:buChar char="•"/>
            </a:pPr>
            <a:endParaRPr lang="it-IT"/>
          </a:p>
          <a:p>
            <a:pPr marL="171450" lvl="0" indent="-171450" algn="l" rtl="0">
              <a:spcBef>
                <a:spcPts val="0"/>
              </a:spcBef>
              <a:spcAft>
                <a:spcPts val="0"/>
              </a:spcAft>
              <a:buFont typeface="Arial" panose="020B0604020202020204" pitchFamily="34" charset="0"/>
              <a:buChar char="•"/>
            </a:pPr>
            <a:r>
              <a:rPr lang="it-IT"/>
              <a:t>Aggiunta delle varie tassazioni per categoria di prodotto.</a:t>
            </a:r>
          </a:p>
          <a:p>
            <a:pPr marL="171450" lvl="0" indent="-171450" algn="l" rtl="0">
              <a:spcBef>
                <a:spcPts val="0"/>
              </a:spcBef>
              <a:spcAft>
                <a:spcPts val="0"/>
              </a:spcAft>
              <a:buFont typeface="Arial" panose="020B0604020202020204" pitchFamily="34" charset="0"/>
              <a:buChar char="•"/>
            </a:pPr>
            <a:endParaRPr lang="it-IT"/>
          </a:p>
          <a:p>
            <a:pPr marL="171450" lvl="0" indent="-171450" algn="l" rtl="0">
              <a:spcBef>
                <a:spcPts val="0"/>
              </a:spcBef>
              <a:spcAft>
                <a:spcPts val="0"/>
              </a:spcAft>
              <a:buFont typeface="Arial" panose="020B0604020202020204" pitchFamily="34" charset="0"/>
              <a:buChar char="•"/>
            </a:pPr>
            <a:r>
              <a:rPr lang="it-IT"/>
              <a:t>Gestione degli sconti.</a:t>
            </a:r>
          </a:p>
          <a:p>
            <a:pPr marL="171450" lvl="0" indent="-171450" algn="l" rtl="0">
              <a:spcBef>
                <a:spcPts val="0"/>
              </a:spcBef>
              <a:spcAft>
                <a:spcPts val="0"/>
              </a:spcAft>
              <a:buFont typeface="Arial" panose="020B0604020202020204" pitchFamily="34" charset="0"/>
              <a:buChar char="•"/>
            </a:pPr>
            <a:endParaRPr lang="it-IT"/>
          </a:p>
          <a:p>
            <a:pPr marL="171450" lvl="0" indent="-171450" algn="l" rtl="0">
              <a:spcBef>
                <a:spcPts val="0"/>
              </a:spcBef>
              <a:spcAft>
                <a:spcPts val="0"/>
              </a:spcAft>
              <a:buFont typeface="Arial" panose="020B0604020202020204" pitchFamily="34" charset="0"/>
              <a:buChar char="•"/>
            </a:pPr>
            <a:r>
              <a:rPr lang="it-IT"/>
              <a:t>Aggiungere l'opzione per esportare i dati (ad esempio, inventario o storico delle transazioni) in formati standard come CSV o Excel.</a:t>
            </a:r>
          </a:p>
          <a:p>
            <a:pPr marL="171450" lvl="0" indent="-171450" algn="l" rtl="0">
              <a:spcBef>
                <a:spcPts val="0"/>
              </a:spcBef>
              <a:spcAft>
                <a:spcPts val="0"/>
              </a:spcAft>
              <a:buFont typeface="Arial" panose="020B0604020202020204" pitchFamily="34" charset="0"/>
              <a:buChar char="•"/>
            </a:pPr>
            <a:endParaRPr lang="it-IT"/>
          </a:p>
          <a:p>
            <a:pPr marL="171450" lvl="0" indent="-171450" algn="l" rtl="0">
              <a:spcBef>
                <a:spcPts val="0"/>
              </a:spcBef>
              <a:spcAft>
                <a:spcPts val="0"/>
              </a:spcAft>
              <a:buFont typeface="Arial" panose="020B0604020202020204" pitchFamily="34" charset="0"/>
              <a:buChar char="•"/>
            </a:pPr>
            <a:r>
              <a:rPr lang="it-IT"/>
              <a:t>Aggiunta delle date di scadenza per alcuni lotti di prodotti, in modo da renderne più comoda la consultazione.</a:t>
            </a:r>
            <a:endParaRPr/>
          </a:p>
        </p:txBody>
      </p:sp>
      <p:sp>
        <p:nvSpPr>
          <p:cNvPr id="1389" name="Google Shape;1389;p36">
            <a:extLst>
              <a:ext uri="{FF2B5EF4-FFF2-40B4-BE49-F238E27FC236}">
                <a16:creationId xmlns:a16="http://schemas.microsoft.com/office/drawing/2014/main" id="{890A82DE-B378-F5F1-140A-6BAF207D4432}"/>
              </a:ext>
            </a:extLst>
          </p:cNvPr>
          <p:cNvSpPr txBox="1">
            <a:spLocks noGrp="1"/>
          </p:cNvSpPr>
          <p:nvPr>
            <p:ph type="subTitle" idx="7"/>
          </p:nvPr>
        </p:nvSpPr>
        <p:spPr>
          <a:xfrm>
            <a:off x="720000" y="1368384"/>
            <a:ext cx="3964745" cy="365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Funzionalità non implementate:</a:t>
            </a:r>
            <a:endParaRPr/>
          </a:p>
        </p:txBody>
      </p:sp>
    </p:spTree>
    <p:extLst>
      <p:ext uri="{BB962C8B-B14F-4D97-AF65-F5344CB8AC3E}">
        <p14:creationId xmlns:p14="http://schemas.microsoft.com/office/powerpoint/2010/main" val="27654494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07"/>
        <p:cNvGrpSpPr/>
        <p:nvPr/>
      </p:nvGrpSpPr>
      <p:grpSpPr>
        <a:xfrm>
          <a:off x="0" y="0"/>
          <a:ext cx="0" cy="0"/>
          <a:chOff x="0" y="0"/>
          <a:chExt cx="0" cy="0"/>
        </a:xfrm>
      </p:grpSpPr>
      <p:sp>
        <p:nvSpPr>
          <p:cNvPr id="1508" name="Google Shape;1508;p44"/>
          <p:cNvSpPr txBox="1">
            <a:spLocks noGrp="1"/>
          </p:cNvSpPr>
          <p:nvPr>
            <p:ph type="title"/>
          </p:nvPr>
        </p:nvSpPr>
        <p:spPr>
          <a:xfrm>
            <a:off x="2419039" y="419816"/>
            <a:ext cx="4305922" cy="57716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Demo</a:t>
            </a:r>
            <a:endParaRPr/>
          </a:p>
        </p:txBody>
      </p:sp>
      <p:pic>
        <p:nvPicPr>
          <p:cNvPr id="13" name="Video senza titolo - Realizzato con Clipchamp">
            <a:hlinkClick r:id="" action="ppaction://media"/>
            <a:extLst>
              <a:ext uri="{FF2B5EF4-FFF2-40B4-BE49-F238E27FC236}">
                <a16:creationId xmlns:a16="http://schemas.microsoft.com/office/drawing/2014/main" id="{F01294C5-2A5C-0D4F-AD7B-E7B90CF2CA05}"/>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l="14921" t="2276" r="14622" b="2601"/>
          <a:stretch/>
        </p:blipFill>
        <p:spPr>
          <a:xfrm>
            <a:off x="2305050" y="1171575"/>
            <a:ext cx="4552949" cy="345757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309"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83"/>
        <p:cNvGrpSpPr/>
        <p:nvPr/>
      </p:nvGrpSpPr>
      <p:grpSpPr>
        <a:xfrm>
          <a:off x="0" y="0"/>
          <a:ext cx="0" cy="0"/>
          <a:chOff x="0" y="0"/>
          <a:chExt cx="0" cy="0"/>
        </a:xfrm>
      </p:grpSpPr>
      <p:sp>
        <p:nvSpPr>
          <p:cNvPr id="1484" name="Google Shape;1484;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Modellazione</a:t>
            </a:r>
            <a:endParaRPr/>
          </a:p>
        </p:txBody>
      </p:sp>
      <p:sp>
        <p:nvSpPr>
          <p:cNvPr id="1485" name="Google Shape;1485;p43"/>
          <p:cNvSpPr/>
          <p:nvPr/>
        </p:nvSpPr>
        <p:spPr>
          <a:xfrm>
            <a:off x="720000" y="1247700"/>
            <a:ext cx="7704000" cy="365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dirty="0">
                <a:solidFill>
                  <a:schemeClr val="lt1"/>
                </a:solidFill>
                <a:latin typeface="Kantumruy Pro"/>
                <a:ea typeface="Kantumruy Pro"/>
                <a:cs typeface="Kantumruy Pro"/>
                <a:sym typeface="Kantumruy Pro"/>
              </a:rPr>
              <a:t>Sono stati utilizzati i diagrammi UML per modellare diversi aspetti del sistema realizzato.</a:t>
            </a:r>
          </a:p>
          <a:p>
            <a:pPr marL="0" lvl="0" indent="0" algn="ctr" rtl="0">
              <a:spcBef>
                <a:spcPts val="0"/>
              </a:spcBef>
              <a:spcAft>
                <a:spcPts val="0"/>
              </a:spcAft>
              <a:buNone/>
            </a:pPr>
            <a:r>
              <a:rPr lang="it-IT" dirty="0">
                <a:solidFill>
                  <a:schemeClr val="lt1"/>
                </a:solidFill>
                <a:latin typeface="Kantumruy Pro"/>
                <a:ea typeface="Kantumruy Pro"/>
                <a:cs typeface="Kantumruy Pro"/>
                <a:sym typeface="Kantumruy Pro"/>
              </a:rPr>
              <a:t>Lo strumento utilizzato per la realizzazione di questi diagrammi è StarUML.</a:t>
            </a:r>
          </a:p>
          <a:p>
            <a:pPr marL="0" lvl="0" indent="0" algn="ctr" rtl="0">
              <a:spcBef>
                <a:spcPts val="0"/>
              </a:spcBef>
              <a:spcAft>
                <a:spcPts val="0"/>
              </a:spcAft>
              <a:buNone/>
            </a:pPr>
            <a:endParaRPr lang="it-IT" sz="1500" b="1" dirty="0">
              <a:solidFill>
                <a:schemeClr val="lt1"/>
              </a:solidFill>
              <a:latin typeface="Kantumruy Pro"/>
              <a:ea typeface="Kantumruy Pro"/>
              <a:cs typeface="Kantumruy Pro"/>
              <a:sym typeface="Kantumruy Pro"/>
            </a:endParaRPr>
          </a:p>
        </p:txBody>
      </p:sp>
      <p:sp>
        <p:nvSpPr>
          <p:cNvPr id="1486" name="Google Shape;1486;p43"/>
          <p:cNvSpPr/>
          <p:nvPr/>
        </p:nvSpPr>
        <p:spPr>
          <a:xfrm>
            <a:off x="1363921" y="3596245"/>
            <a:ext cx="18294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500" b="1" dirty="0">
                <a:solidFill>
                  <a:srgbClr val="1F2F56"/>
                </a:solidFill>
                <a:latin typeface="Kantumruy Pro"/>
                <a:ea typeface="Kantumruy Pro"/>
                <a:cs typeface="Kantumruy Pro"/>
                <a:sym typeface="Kantumruy Pro"/>
              </a:rPr>
              <a:t>Class Diagram</a:t>
            </a:r>
          </a:p>
        </p:txBody>
      </p:sp>
      <p:sp>
        <p:nvSpPr>
          <p:cNvPr id="1487" name="Google Shape;1487;p43"/>
          <p:cNvSpPr/>
          <p:nvPr/>
        </p:nvSpPr>
        <p:spPr>
          <a:xfrm>
            <a:off x="1458912" y="1757845"/>
            <a:ext cx="1965927"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500" b="1" dirty="0">
                <a:solidFill>
                  <a:srgbClr val="1F2F56"/>
                </a:solidFill>
                <a:latin typeface="Kantumruy Pro"/>
                <a:ea typeface="Kantumruy Pro"/>
                <a:cs typeface="Kantumruy Pro"/>
                <a:sym typeface="Kantumruy Pro"/>
              </a:rPr>
              <a:t>Use Case Diagram</a:t>
            </a:r>
          </a:p>
        </p:txBody>
      </p:sp>
      <p:sp>
        <p:nvSpPr>
          <p:cNvPr id="1488" name="Google Shape;1488;p43"/>
          <p:cNvSpPr/>
          <p:nvPr/>
        </p:nvSpPr>
        <p:spPr>
          <a:xfrm>
            <a:off x="1473846" y="2129665"/>
            <a:ext cx="18294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500" b="1" dirty="0">
                <a:solidFill>
                  <a:srgbClr val="1F2F56"/>
                </a:solidFill>
                <a:latin typeface="Kantumruy Pro"/>
                <a:ea typeface="Kantumruy Pro"/>
                <a:cs typeface="Kantumruy Pro"/>
                <a:sym typeface="Kantumruy Pro"/>
              </a:rPr>
              <a:t>Activity Diagram</a:t>
            </a:r>
          </a:p>
        </p:txBody>
      </p:sp>
      <p:sp>
        <p:nvSpPr>
          <p:cNvPr id="1494" name="Google Shape;1494;p43"/>
          <p:cNvSpPr/>
          <p:nvPr/>
        </p:nvSpPr>
        <p:spPr>
          <a:xfrm>
            <a:off x="1527177" y="2513825"/>
            <a:ext cx="2122827"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500" b="1" dirty="0">
                <a:solidFill>
                  <a:srgbClr val="1F2F56"/>
                </a:solidFill>
                <a:latin typeface="Kantumruy Pro"/>
                <a:ea typeface="Kantumruy Pro"/>
                <a:cs typeface="Kantumruy Pro"/>
                <a:sym typeface="Kantumruy Pro"/>
              </a:rPr>
              <a:t>State Chart Diagram</a:t>
            </a:r>
          </a:p>
        </p:txBody>
      </p:sp>
      <p:sp>
        <p:nvSpPr>
          <p:cNvPr id="8" name="Google Shape;1487;p43">
            <a:extLst>
              <a:ext uri="{FF2B5EF4-FFF2-40B4-BE49-F238E27FC236}">
                <a16:creationId xmlns:a16="http://schemas.microsoft.com/office/drawing/2014/main" id="{F071378E-CC2A-E79B-9807-28D3862D2EDC}"/>
              </a:ext>
            </a:extLst>
          </p:cNvPr>
          <p:cNvSpPr/>
          <p:nvPr/>
        </p:nvSpPr>
        <p:spPr>
          <a:xfrm>
            <a:off x="1473846" y="2885626"/>
            <a:ext cx="2045987"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dirty="0">
                <a:solidFill>
                  <a:srgbClr val="1F2F56"/>
                </a:solidFill>
                <a:latin typeface="Kantumruy Pro"/>
                <a:ea typeface="Kantumruy Pro"/>
                <a:cs typeface="Kantumruy Pro"/>
                <a:sym typeface="Kantumruy Pro"/>
              </a:rPr>
              <a:t>Sequence Diagram</a:t>
            </a:r>
          </a:p>
        </p:txBody>
      </p:sp>
      <p:pic>
        <p:nvPicPr>
          <p:cNvPr id="10" name="Immagine 9">
            <a:extLst>
              <a:ext uri="{FF2B5EF4-FFF2-40B4-BE49-F238E27FC236}">
                <a16:creationId xmlns:a16="http://schemas.microsoft.com/office/drawing/2014/main" id="{E0F37D32-2AD6-7131-24D2-F59F67E10214}"/>
              </a:ext>
            </a:extLst>
          </p:cNvPr>
          <p:cNvPicPr>
            <a:picLocks noChangeAspect="1"/>
          </p:cNvPicPr>
          <p:nvPr/>
        </p:nvPicPr>
        <p:blipFill>
          <a:blip r:embed="rId3"/>
          <a:stretch>
            <a:fillRect/>
          </a:stretch>
        </p:blipFill>
        <p:spPr>
          <a:xfrm>
            <a:off x="5840756" y="2513825"/>
            <a:ext cx="1082420" cy="1082420"/>
          </a:xfrm>
          <a:prstGeom prst="rect">
            <a:avLst/>
          </a:prstGeom>
        </p:spPr>
      </p:pic>
      <p:sp>
        <p:nvSpPr>
          <p:cNvPr id="11" name="Google Shape;1312;p33">
            <a:extLst>
              <a:ext uri="{FF2B5EF4-FFF2-40B4-BE49-F238E27FC236}">
                <a16:creationId xmlns:a16="http://schemas.microsoft.com/office/drawing/2014/main" id="{81033923-4DAC-D310-5E67-05DCDEA4EF5E}"/>
              </a:ext>
            </a:extLst>
          </p:cNvPr>
          <p:cNvSpPr/>
          <p:nvPr/>
        </p:nvSpPr>
        <p:spPr>
          <a:xfrm>
            <a:off x="5763916" y="2404830"/>
            <a:ext cx="1246776" cy="1300410"/>
          </a:xfrm>
          <a:prstGeom prst="roundRect">
            <a:avLst>
              <a:gd name="adj" fmla="val 16667"/>
            </a:avLst>
          </a:prstGeom>
          <a:noFill/>
          <a:ln w="28575" cap="flat" cmpd="sng">
            <a:solidFill>
              <a:srgbClr val="273E6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F2F56"/>
              </a:solidFill>
              <a:latin typeface="Kantumruy Pro"/>
              <a:ea typeface="Kantumruy Pro"/>
              <a:cs typeface="Kantumruy Pro"/>
              <a:sym typeface="Kantumruy Pro"/>
            </a:endParaRPr>
          </a:p>
        </p:txBody>
      </p:sp>
      <p:sp>
        <p:nvSpPr>
          <p:cNvPr id="2" name="Google Shape;1486;p43">
            <a:extLst>
              <a:ext uri="{FF2B5EF4-FFF2-40B4-BE49-F238E27FC236}">
                <a16:creationId xmlns:a16="http://schemas.microsoft.com/office/drawing/2014/main" id="{4762A088-9DBB-3D03-C394-9C491046D803}"/>
              </a:ext>
            </a:extLst>
          </p:cNvPr>
          <p:cNvSpPr/>
          <p:nvPr/>
        </p:nvSpPr>
        <p:spPr>
          <a:xfrm>
            <a:off x="1527177" y="3255686"/>
            <a:ext cx="1829400" cy="5487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it-IT" sz="1500" b="1" dirty="0">
                <a:solidFill>
                  <a:srgbClr val="1F2F56"/>
                </a:solidFill>
                <a:latin typeface="Kantumruy Pro"/>
                <a:ea typeface="Kantumruy Pro"/>
                <a:cs typeface="Kantumruy Pro"/>
                <a:sym typeface="Kantumruy Pro"/>
              </a:rPr>
              <a:t>Package Diagram</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83">
          <a:extLst>
            <a:ext uri="{FF2B5EF4-FFF2-40B4-BE49-F238E27FC236}">
              <a16:creationId xmlns:a16="http://schemas.microsoft.com/office/drawing/2014/main" id="{6BF25ECA-5D36-0C3C-0DAC-D2320A0632D1}"/>
            </a:ext>
          </a:extLst>
        </p:cNvPr>
        <p:cNvGrpSpPr/>
        <p:nvPr/>
      </p:nvGrpSpPr>
      <p:grpSpPr>
        <a:xfrm>
          <a:off x="0" y="0"/>
          <a:ext cx="0" cy="0"/>
          <a:chOff x="0" y="0"/>
          <a:chExt cx="0" cy="0"/>
        </a:xfrm>
      </p:grpSpPr>
      <p:pic>
        <p:nvPicPr>
          <p:cNvPr id="4" name="Immagine 3">
            <a:extLst>
              <a:ext uri="{FF2B5EF4-FFF2-40B4-BE49-F238E27FC236}">
                <a16:creationId xmlns:a16="http://schemas.microsoft.com/office/drawing/2014/main" id="{B4BADF18-BC28-4CA2-D022-036A77A072AD}"/>
              </a:ext>
            </a:extLst>
          </p:cNvPr>
          <p:cNvPicPr>
            <a:picLocks noChangeAspect="1"/>
          </p:cNvPicPr>
          <p:nvPr/>
        </p:nvPicPr>
        <p:blipFill>
          <a:blip r:embed="rId3"/>
          <a:srcRect l="4279" t="8674" r="3182" b="6207"/>
          <a:stretch/>
        </p:blipFill>
        <p:spPr>
          <a:xfrm>
            <a:off x="619360" y="0"/>
            <a:ext cx="7905280" cy="5143500"/>
          </a:xfrm>
          <a:prstGeom prst="rect">
            <a:avLst/>
          </a:prstGeom>
        </p:spPr>
      </p:pic>
    </p:spTree>
    <p:extLst>
      <p:ext uri="{BB962C8B-B14F-4D97-AF65-F5344CB8AC3E}">
        <p14:creationId xmlns:p14="http://schemas.microsoft.com/office/powerpoint/2010/main" val="8733349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83">
          <a:extLst>
            <a:ext uri="{FF2B5EF4-FFF2-40B4-BE49-F238E27FC236}">
              <a16:creationId xmlns:a16="http://schemas.microsoft.com/office/drawing/2014/main" id="{5DC1267D-B019-CDF7-F6AD-D75787B87DC9}"/>
            </a:ext>
          </a:extLst>
        </p:cNvPr>
        <p:cNvGrpSpPr/>
        <p:nvPr/>
      </p:nvGrpSpPr>
      <p:grpSpPr>
        <a:xfrm>
          <a:off x="0" y="0"/>
          <a:ext cx="0" cy="0"/>
          <a:chOff x="0" y="0"/>
          <a:chExt cx="0" cy="0"/>
        </a:xfrm>
      </p:grpSpPr>
      <p:pic>
        <p:nvPicPr>
          <p:cNvPr id="2" name="Immagine 1">
            <a:extLst>
              <a:ext uri="{FF2B5EF4-FFF2-40B4-BE49-F238E27FC236}">
                <a16:creationId xmlns:a16="http://schemas.microsoft.com/office/drawing/2014/main" id="{CC906AB2-4936-B6F4-CFF8-294BC1CD8336}"/>
              </a:ext>
            </a:extLst>
          </p:cNvPr>
          <p:cNvPicPr>
            <a:picLocks noChangeAspect="1"/>
          </p:cNvPicPr>
          <p:nvPr/>
        </p:nvPicPr>
        <p:blipFill>
          <a:blip r:embed="rId3"/>
          <a:srcRect t="7348" b="3526"/>
          <a:stretch/>
        </p:blipFill>
        <p:spPr>
          <a:xfrm>
            <a:off x="648597" y="0"/>
            <a:ext cx="8158646" cy="5143500"/>
          </a:xfrm>
          <a:prstGeom prst="rect">
            <a:avLst/>
          </a:prstGeom>
        </p:spPr>
      </p:pic>
    </p:spTree>
    <p:extLst>
      <p:ext uri="{BB962C8B-B14F-4D97-AF65-F5344CB8AC3E}">
        <p14:creationId xmlns:p14="http://schemas.microsoft.com/office/powerpoint/2010/main" val="2509864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83">
          <a:extLst>
            <a:ext uri="{FF2B5EF4-FFF2-40B4-BE49-F238E27FC236}">
              <a16:creationId xmlns:a16="http://schemas.microsoft.com/office/drawing/2014/main" id="{6797F80C-4DC0-CAC5-4E97-871DA7DF50DE}"/>
            </a:ext>
          </a:extLst>
        </p:cNvPr>
        <p:cNvGrpSpPr/>
        <p:nvPr/>
      </p:nvGrpSpPr>
      <p:grpSpPr>
        <a:xfrm>
          <a:off x="0" y="0"/>
          <a:ext cx="0" cy="0"/>
          <a:chOff x="0" y="0"/>
          <a:chExt cx="0" cy="0"/>
        </a:xfrm>
      </p:grpSpPr>
      <p:pic>
        <p:nvPicPr>
          <p:cNvPr id="19458" name="Picture 2">
            <a:extLst>
              <a:ext uri="{FF2B5EF4-FFF2-40B4-BE49-F238E27FC236}">
                <a16:creationId xmlns:a16="http://schemas.microsoft.com/office/drawing/2014/main" id="{7D01CFE0-6302-43A1-0606-4A1962C6692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 t="8495" r="11" b="8495"/>
          <a:stretch/>
        </p:blipFill>
        <p:spPr bwMode="auto">
          <a:xfrm>
            <a:off x="189706" y="0"/>
            <a:ext cx="8764588"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4678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83">
          <a:extLst>
            <a:ext uri="{FF2B5EF4-FFF2-40B4-BE49-F238E27FC236}">
              <a16:creationId xmlns:a16="http://schemas.microsoft.com/office/drawing/2014/main" id="{ACAD1327-DF4D-8829-A21E-6288EC8A5BC6}"/>
            </a:ext>
          </a:extLst>
        </p:cNvPr>
        <p:cNvGrpSpPr/>
        <p:nvPr/>
      </p:nvGrpSpPr>
      <p:grpSpPr>
        <a:xfrm>
          <a:off x="0" y="0"/>
          <a:ext cx="0" cy="0"/>
          <a:chOff x="0" y="0"/>
          <a:chExt cx="0" cy="0"/>
        </a:xfrm>
      </p:grpSpPr>
      <p:pic>
        <p:nvPicPr>
          <p:cNvPr id="2" name="Immagine 1">
            <a:extLst>
              <a:ext uri="{FF2B5EF4-FFF2-40B4-BE49-F238E27FC236}">
                <a16:creationId xmlns:a16="http://schemas.microsoft.com/office/drawing/2014/main" id="{E6710FF9-F67F-0004-F806-36A951136B64}"/>
              </a:ext>
            </a:extLst>
          </p:cNvPr>
          <p:cNvPicPr>
            <a:picLocks noChangeAspect="1"/>
          </p:cNvPicPr>
          <p:nvPr/>
        </p:nvPicPr>
        <p:blipFill>
          <a:blip r:embed="rId3"/>
          <a:srcRect t="7407" b="3704"/>
          <a:stretch/>
        </p:blipFill>
        <p:spPr>
          <a:xfrm>
            <a:off x="481799" y="0"/>
            <a:ext cx="8180402" cy="5143500"/>
          </a:xfrm>
          <a:prstGeom prst="rect">
            <a:avLst/>
          </a:prstGeom>
        </p:spPr>
      </p:pic>
    </p:spTree>
    <p:extLst>
      <p:ext uri="{BB962C8B-B14F-4D97-AF65-F5344CB8AC3E}">
        <p14:creationId xmlns:p14="http://schemas.microsoft.com/office/powerpoint/2010/main" val="18745167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diagram of a software company&#10;&#10;Description automatically generated">
            <a:extLst>
              <a:ext uri="{FF2B5EF4-FFF2-40B4-BE49-F238E27FC236}">
                <a16:creationId xmlns:a16="http://schemas.microsoft.com/office/drawing/2014/main" id="{FD62C2B0-1FB6-0993-F065-6F514C7EB10A}"/>
              </a:ext>
            </a:extLst>
          </p:cNvPr>
          <p:cNvPicPr>
            <a:picLocks noChangeAspect="1"/>
          </p:cNvPicPr>
          <p:nvPr/>
        </p:nvPicPr>
        <p:blipFill>
          <a:blip r:embed="rId2"/>
          <a:stretch>
            <a:fillRect/>
          </a:stretch>
        </p:blipFill>
        <p:spPr>
          <a:xfrm>
            <a:off x="1098845" y="0"/>
            <a:ext cx="6946309" cy="5143500"/>
          </a:xfrm>
          <a:prstGeom prst="rect">
            <a:avLst/>
          </a:prstGeom>
        </p:spPr>
      </p:pic>
    </p:spTree>
    <p:extLst>
      <p:ext uri="{BB962C8B-B14F-4D97-AF65-F5344CB8AC3E}">
        <p14:creationId xmlns:p14="http://schemas.microsoft.com/office/powerpoint/2010/main" val="19456579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83">
          <a:extLst>
            <a:ext uri="{FF2B5EF4-FFF2-40B4-BE49-F238E27FC236}">
              <a16:creationId xmlns:a16="http://schemas.microsoft.com/office/drawing/2014/main" id="{61D97618-90A4-64CC-3CBE-868C18905D8B}"/>
            </a:ext>
          </a:extLst>
        </p:cNvPr>
        <p:cNvGrpSpPr/>
        <p:nvPr/>
      </p:nvGrpSpPr>
      <p:grpSpPr>
        <a:xfrm>
          <a:off x="0" y="0"/>
          <a:ext cx="0" cy="0"/>
          <a:chOff x="0" y="0"/>
          <a:chExt cx="0" cy="0"/>
        </a:xfrm>
      </p:grpSpPr>
      <p:pic>
        <p:nvPicPr>
          <p:cNvPr id="2" name="Immagine 1">
            <a:extLst>
              <a:ext uri="{FF2B5EF4-FFF2-40B4-BE49-F238E27FC236}">
                <a16:creationId xmlns:a16="http://schemas.microsoft.com/office/drawing/2014/main" id="{AD672679-9F8B-096C-BF8D-5594B39449AD}"/>
              </a:ext>
            </a:extLst>
          </p:cNvPr>
          <p:cNvPicPr>
            <a:picLocks noChangeAspect="1"/>
          </p:cNvPicPr>
          <p:nvPr/>
        </p:nvPicPr>
        <p:blipFill>
          <a:blip r:embed="rId3"/>
          <a:srcRect t="5806" b="3467"/>
          <a:stretch/>
        </p:blipFill>
        <p:spPr>
          <a:xfrm>
            <a:off x="564630" y="-1"/>
            <a:ext cx="8014739" cy="5143501"/>
          </a:xfrm>
          <a:prstGeom prst="rect">
            <a:avLst/>
          </a:prstGeom>
        </p:spPr>
      </p:pic>
    </p:spTree>
    <p:extLst>
      <p:ext uri="{BB962C8B-B14F-4D97-AF65-F5344CB8AC3E}">
        <p14:creationId xmlns:p14="http://schemas.microsoft.com/office/powerpoint/2010/main" val="30388519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64">
          <a:extLst>
            <a:ext uri="{FF2B5EF4-FFF2-40B4-BE49-F238E27FC236}">
              <a16:creationId xmlns:a16="http://schemas.microsoft.com/office/drawing/2014/main" id="{E6B6770A-E6AF-4F4A-DFAB-FBC6188EE96C}"/>
            </a:ext>
          </a:extLst>
        </p:cNvPr>
        <p:cNvGrpSpPr/>
        <p:nvPr/>
      </p:nvGrpSpPr>
      <p:grpSpPr>
        <a:xfrm>
          <a:off x="0" y="0"/>
          <a:ext cx="0" cy="0"/>
          <a:chOff x="0" y="0"/>
          <a:chExt cx="0" cy="0"/>
        </a:xfrm>
      </p:grpSpPr>
      <p:sp>
        <p:nvSpPr>
          <p:cNvPr id="1266" name="Google Shape;1266;p29">
            <a:extLst>
              <a:ext uri="{FF2B5EF4-FFF2-40B4-BE49-F238E27FC236}">
                <a16:creationId xmlns:a16="http://schemas.microsoft.com/office/drawing/2014/main" id="{FD955A52-F3B6-97BF-3157-55277FA086DD}"/>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Testing (1)</a:t>
            </a:r>
            <a:endParaRPr dirty="0"/>
          </a:p>
        </p:txBody>
      </p:sp>
      <p:pic>
        <p:nvPicPr>
          <p:cNvPr id="3" name="Picture 2" descr="A diagram of a process&#10;&#10;Description automatically generated">
            <a:extLst>
              <a:ext uri="{FF2B5EF4-FFF2-40B4-BE49-F238E27FC236}">
                <a16:creationId xmlns:a16="http://schemas.microsoft.com/office/drawing/2014/main" id="{EA01233C-34B9-0E6A-9027-2004AE467B3A}"/>
              </a:ext>
            </a:extLst>
          </p:cNvPr>
          <p:cNvPicPr>
            <a:picLocks noChangeAspect="1"/>
          </p:cNvPicPr>
          <p:nvPr/>
        </p:nvPicPr>
        <p:blipFill>
          <a:blip r:embed="rId3"/>
          <a:stretch>
            <a:fillRect/>
          </a:stretch>
        </p:blipFill>
        <p:spPr>
          <a:xfrm>
            <a:off x="2923182" y="1233052"/>
            <a:ext cx="3297636" cy="3465423"/>
          </a:xfrm>
          <a:prstGeom prst="rect">
            <a:avLst/>
          </a:prstGeom>
          <a:ln w="3175">
            <a:solidFill>
              <a:schemeClr val="tx1"/>
            </a:solidFill>
          </a:ln>
        </p:spPr>
      </p:pic>
    </p:spTree>
    <p:extLst>
      <p:ext uri="{BB962C8B-B14F-4D97-AF65-F5344CB8AC3E}">
        <p14:creationId xmlns:p14="http://schemas.microsoft.com/office/powerpoint/2010/main" val="3710353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37"/>
        <p:cNvGrpSpPr/>
        <p:nvPr/>
      </p:nvGrpSpPr>
      <p:grpSpPr>
        <a:xfrm>
          <a:off x="0" y="0"/>
          <a:ext cx="0" cy="0"/>
          <a:chOff x="0" y="0"/>
          <a:chExt cx="0" cy="0"/>
        </a:xfrm>
      </p:grpSpPr>
      <p:sp>
        <p:nvSpPr>
          <p:cNvPr id="1339" name="Google Shape;1339;p34"/>
          <p:cNvSpPr txBox="1">
            <a:spLocks noGrp="1"/>
          </p:cNvSpPr>
          <p:nvPr>
            <p:ph type="title"/>
          </p:nvPr>
        </p:nvSpPr>
        <p:spPr>
          <a:xfrm>
            <a:off x="720000" y="45062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Difficoltà incontrate</a:t>
            </a:r>
            <a:endParaRPr/>
          </a:p>
        </p:txBody>
      </p:sp>
      <p:sp>
        <p:nvSpPr>
          <p:cNvPr id="1342" name="Google Shape;1342;p34"/>
          <p:cNvSpPr txBox="1">
            <a:spLocks noGrp="1"/>
          </p:cNvSpPr>
          <p:nvPr>
            <p:ph type="subTitle" idx="1"/>
          </p:nvPr>
        </p:nvSpPr>
        <p:spPr>
          <a:xfrm>
            <a:off x="720000" y="1320235"/>
            <a:ext cx="7704000" cy="250303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it-IT" sz="1400"/>
              <a:t>Abbiamo incontrato difficoltà iniziali nell'utilizzo di tecnologie come Java Swing, </a:t>
            </a:r>
            <a:r>
              <a:rPr lang="it-IT" sz="1400" err="1"/>
              <a:t>Hibernate</a:t>
            </a:r>
            <a:r>
              <a:rPr lang="it-IT" sz="1400"/>
              <a:t> ORM e GitHub, dovute alla mancanza di familiarità.</a:t>
            </a:r>
          </a:p>
          <a:p>
            <a:pPr marL="0" lvl="0" indent="0" algn="l" rtl="0">
              <a:spcBef>
                <a:spcPts val="0"/>
              </a:spcBef>
              <a:spcAft>
                <a:spcPts val="0"/>
              </a:spcAft>
            </a:pPr>
            <a:endParaRPr lang="it-IT" sz="1400"/>
          </a:p>
          <a:p>
            <a:pPr marL="285750" lvl="0" indent="-285750" algn="l" rtl="0">
              <a:spcBef>
                <a:spcPts val="0"/>
              </a:spcBef>
              <a:spcAft>
                <a:spcPts val="0"/>
              </a:spcAft>
              <a:buFont typeface="Arial" panose="020B0604020202020204" pitchFamily="34" charset="0"/>
              <a:buChar char="•"/>
            </a:pPr>
            <a:r>
              <a:rPr lang="it-IT" sz="1400"/>
              <a:t>La costruzione del progetto seguendo il pattern MVC ha presentato alcune complessità, soprattutto nel garantire una corretta separazione delle responsabilità e nell'implementazione pratica dei principi teorici.</a:t>
            </a:r>
          </a:p>
          <a:p>
            <a:pPr marL="0" lvl="0" indent="0" algn="l" rtl="0">
              <a:spcBef>
                <a:spcPts val="0"/>
              </a:spcBef>
              <a:spcAft>
                <a:spcPts val="0"/>
              </a:spcAft>
            </a:pPr>
            <a:endParaRPr lang="it-IT" sz="1400"/>
          </a:p>
          <a:p>
            <a:pPr marL="285750" lvl="0" indent="-285750" algn="l" rtl="0">
              <a:spcBef>
                <a:spcPts val="0"/>
              </a:spcBef>
              <a:spcAft>
                <a:spcPts val="0"/>
              </a:spcAft>
              <a:buFont typeface="Arial" panose="020B0604020202020204" pitchFamily="34" charset="0"/>
              <a:buChar char="•"/>
            </a:pPr>
            <a:r>
              <a:rPr lang="it-IT" sz="1400"/>
              <a:t> È emerso il bisogno di comprendere meglio le necessità dei partecipanti, al fine di ottimizzare l'allocazione delle competenze e superare alcune difficoltà nell'organizzazione del lavoro di squadra.</a:t>
            </a:r>
            <a:endParaRPr sz="14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64">
          <a:extLst>
            <a:ext uri="{FF2B5EF4-FFF2-40B4-BE49-F238E27FC236}">
              <a16:creationId xmlns:a16="http://schemas.microsoft.com/office/drawing/2014/main" id="{F2157EFF-6C4F-A079-BD95-8C23387DDA87}"/>
            </a:ext>
          </a:extLst>
        </p:cNvPr>
        <p:cNvGrpSpPr/>
        <p:nvPr/>
      </p:nvGrpSpPr>
      <p:grpSpPr>
        <a:xfrm>
          <a:off x="0" y="0"/>
          <a:ext cx="0" cy="0"/>
          <a:chOff x="0" y="0"/>
          <a:chExt cx="0" cy="0"/>
        </a:xfrm>
      </p:grpSpPr>
      <p:sp>
        <p:nvSpPr>
          <p:cNvPr id="1266" name="Google Shape;1266;p29">
            <a:extLst>
              <a:ext uri="{FF2B5EF4-FFF2-40B4-BE49-F238E27FC236}">
                <a16:creationId xmlns:a16="http://schemas.microsoft.com/office/drawing/2014/main" id="{955C1363-0CF3-9A9C-1CA7-4B9E6A09BFDF}"/>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Testing (2)</a:t>
            </a:r>
            <a:endParaRPr dirty="0"/>
          </a:p>
        </p:txBody>
      </p:sp>
      <p:pic>
        <p:nvPicPr>
          <p:cNvPr id="9" name="Picture 8" descr="A screenshot of a computer program&#10;&#10;Description automatically generated">
            <a:extLst>
              <a:ext uri="{FF2B5EF4-FFF2-40B4-BE49-F238E27FC236}">
                <a16:creationId xmlns:a16="http://schemas.microsoft.com/office/drawing/2014/main" id="{1E09510A-DCF7-9398-3E7C-8F63E7F82ED4}"/>
              </a:ext>
            </a:extLst>
          </p:cNvPr>
          <p:cNvPicPr>
            <a:picLocks noChangeAspect="1"/>
          </p:cNvPicPr>
          <p:nvPr/>
        </p:nvPicPr>
        <p:blipFill>
          <a:blip r:embed="rId3"/>
          <a:stretch>
            <a:fillRect/>
          </a:stretch>
        </p:blipFill>
        <p:spPr>
          <a:xfrm>
            <a:off x="851541" y="1225140"/>
            <a:ext cx="7440918" cy="3245260"/>
          </a:xfrm>
          <a:prstGeom prst="rect">
            <a:avLst/>
          </a:prstGeom>
          <a:ln w="3175">
            <a:solidFill>
              <a:schemeClr val="tx1"/>
            </a:solidFill>
          </a:ln>
        </p:spPr>
      </p:pic>
    </p:spTree>
    <p:extLst>
      <p:ext uri="{BB962C8B-B14F-4D97-AF65-F5344CB8AC3E}">
        <p14:creationId xmlns:p14="http://schemas.microsoft.com/office/powerpoint/2010/main" val="2482197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13"/>
        <p:cNvGrpSpPr/>
        <p:nvPr/>
      </p:nvGrpSpPr>
      <p:grpSpPr>
        <a:xfrm>
          <a:off x="0" y="0"/>
          <a:ext cx="0" cy="0"/>
          <a:chOff x="0" y="0"/>
          <a:chExt cx="0" cy="0"/>
        </a:xfrm>
      </p:grpSpPr>
      <p:sp>
        <p:nvSpPr>
          <p:cNvPr id="1415" name="Google Shape;1415;p38"/>
          <p:cNvSpPr txBox="1">
            <a:spLocks noGrp="1"/>
          </p:cNvSpPr>
          <p:nvPr>
            <p:ph type="title"/>
          </p:nvPr>
        </p:nvSpPr>
        <p:spPr>
          <a:xfrm>
            <a:off x="1525500" y="2073600"/>
            <a:ext cx="6093000" cy="996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Fine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33"/>
          <p:cNvSpPr/>
          <p:nvPr/>
        </p:nvSpPr>
        <p:spPr>
          <a:xfrm>
            <a:off x="2008545" y="1426063"/>
            <a:ext cx="731400" cy="731400"/>
          </a:xfrm>
          <a:prstGeom prst="roundRect">
            <a:avLst>
              <a:gd name="adj" fmla="val 16667"/>
            </a:avLst>
          </a:prstGeom>
          <a:noFill/>
          <a:ln w="28575" cap="flat" cmpd="sng">
            <a:solidFill>
              <a:srgbClr val="273E6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F2F56"/>
              </a:solidFill>
              <a:latin typeface="Kantumruy Pro"/>
              <a:ea typeface="Kantumruy Pro"/>
              <a:cs typeface="Kantumruy Pro"/>
              <a:sym typeface="Kantumruy Pro"/>
            </a:endParaRPr>
          </a:p>
        </p:txBody>
      </p:sp>
      <p:sp>
        <p:nvSpPr>
          <p:cNvPr id="1315" name="Google Shape;1315;p33"/>
          <p:cNvSpPr txBox="1">
            <a:spLocks noGrp="1"/>
          </p:cNvSpPr>
          <p:nvPr>
            <p:ph type="title"/>
          </p:nvPr>
        </p:nvSpPr>
        <p:spPr>
          <a:xfrm>
            <a:off x="430306" y="445025"/>
            <a:ext cx="8229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Paradigmi di programmazione e modellazione</a:t>
            </a:r>
            <a:endParaRPr/>
          </a:p>
        </p:txBody>
      </p:sp>
      <p:sp>
        <p:nvSpPr>
          <p:cNvPr id="1316" name="Google Shape;1316;p33"/>
          <p:cNvSpPr txBox="1">
            <a:spLocks noGrp="1"/>
          </p:cNvSpPr>
          <p:nvPr>
            <p:ph type="subTitle" idx="1"/>
          </p:nvPr>
        </p:nvSpPr>
        <p:spPr>
          <a:xfrm>
            <a:off x="4897211" y="2340521"/>
            <a:ext cx="3227614" cy="195518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Come ambiente di sviluppo integrato (IDE) è stato utilizzato Eclipse IDE, come proposto, in combinazione con GitHub Desktop per la gestione della repository </a:t>
            </a:r>
            <a:r>
              <a:rPr lang="it-IT" err="1"/>
              <a:t>Git</a:t>
            </a:r>
            <a:r>
              <a:rPr lang="it-IT"/>
              <a:t>, facilitando lo sviluppo e alcune dinamiche di collaborazione del team.</a:t>
            </a:r>
            <a:br>
              <a:rPr lang="it-IT"/>
            </a:br>
            <a:r>
              <a:rPr lang="it-IT"/>
              <a:t>Nonostante ciò il gruppo ha preferito la modalità sincrona in presenza per lo sviluppo del codice e della documentazione.</a:t>
            </a:r>
            <a:endParaRPr/>
          </a:p>
        </p:txBody>
      </p:sp>
      <p:sp>
        <p:nvSpPr>
          <p:cNvPr id="1317" name="Google Shape;1317;p33"/>
          <p:cNvSpPr txBox="1">
            <a:spLocks noGrp="1"/>
          </p:cNvSpPr>
          <p:nvPr>
            <p:ph type="subTitle" idx="2"/>
          </p:nvPr>
        </p:nvSpPr>
        <p:spPr>
          <a:xfrm>
            <a:off x="1461733" y="2295459"/>
            <a:ext cx="2788800" cy="200024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Il linguaggio di programmazione adottato, come richiesto, è stato Java, che ha permesso di sfruttare pienamente il paradigma della Programmazione Orientata agli Oggetti (OOP). Questo approccio si integra in modo efficace con il linguaggio di modellazione scelto, UML, garantendo una coerenza tra progettazione e implementazione.</a:t>
            </a:r>
            <a:endParaRPr/>
          </a:p>
        </p:txBody>
      </p:sp>
      <p:pic>
        <p:nvPicPr>
          <p:cNvPr id="2050" name="Picture 2" descr="Java Logo, symbol, meaning, history, PNG, brand">
            <a:extLst>
              <a:ext uri="{FF2B5EF4-FFF2-40B4-BE49-F238E27FC236}">
                <a16:creationId xmlns:a16="http://schemas.microsoft.com/office/drawing/2014/main" id="{4E6B9F16-B869-7532-4D9D-9B8599CF9CA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3081" y="1487731"/>
            <a:ext cx="973052" cy="547342"/>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1312;p33">
            <a:extLst>
              <a:ext uri="{FF2B5EF4-FFF2-40B4-BE49-F238E27FC236}">
                <a16:creationId xmlns:a16="http://schemas.microsoft.com/office/drawing/2014/main" id="{3B09B6CA-94BF-77B3-28E8-D5438B7BCBFC}"/>
              </a:ext>
            </a:extLst>
          </p:cNvPr>
          <p:cNvSpPr/>
          <p:nvPr/>
        </p:nvSpPr>
        <p:spPr>
          <a:xfrm>
            <a:off x="3027589" y="1426063"/>
            <a:ext cx="731400" cy="731400"/>
          </a:xfrm>
          <a:prstGeom prst="roundRect">
            <a:avLst>
              <a:gd name="adj" fmla="val 16667"/>
            </a:avLst>
          </a:prstGeom>
          <a:noFill/>
          <a:ln w="28575" cap="flat" cmpd="sng">
            <a:solidFill>
              <a:srgbClr val="273E6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F2F56"/>
              </a:solidFill>
              <a:latin typeface="Kantumruy Pro"/>
              <a:ea typeface="Kantumruy Pro"/>
              <a:cs typeface="Kantumruy Pro"/>
              <a:sym typeface="Kantumruy Pro"/>
            </a:endParaRPr>
          </a:p>
        </p:txBody>
      </p:sp>
      <p:pic>
        <p:nvPicPr>
          <p:cNvPr id="2052" name="Picture 4">
            <a:extLst>
              <a:ext uri="{FF2B5EF4-FFF2-40B4-BE49-F238E27FC236}">
                <a16:creationId xmlns:a16="http://schemas.microsoft.com/office/drawing/2014/main" id="{E025DD6A-D1CC-CBBE-8B1D-3F6A8B43720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342" t="3333" b="5001"/>
          <a:stretch/>
        </p:blipFill>
        <p:spPr bwMode="auto">
          <a:xfrm>
            <a:off x="3133995" y="1481112"/>
            <a:ext cx="518588" cy="621302"/>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312;p33">
            <a:extLst>
              <a:ext uri="{FF2B5EF4-FFF2-40B4-BE49-F238E27FC236}">
                <a16:creationId xmlns:a16="http://schemas.microsoft.com/office/drawing/2014/main" id="{51FFE970-54DC-E48A-15E6-930772E10740}"/>
              </a:ext>
            </a:extLst>
          </p:cNvPr>
          <p:cNvSpPr/>
          <p:nvPr/>
        </p:nvSpPr>
        <p:spPr>
          <a:xfrm>
            <a:off x="5501200" y="1425340"/>
            <a:ext cx="731400" cy="731400"/>
          </a:xfrm>
          <a:prstGeom prst="roundRect">
            <a:avLst>
              <a:gd name="adj" fmla="val 16667"/>
            </a:avLst>
          </a:prstGeom>
          <a:noFill/>
          <a:ln w="28575" cap="flat" cmpd="sng">
            <a:solidFill>
              <a:srgbClr val="273E6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F2F56"/>
              </a:solidFill>
              <a:latin typeface="Kantumruy Pro"/>
              <a:ea typeface="Kantumruy Pro"/>
              <a:cs typeface="Kantumruy Pro"/>
              <a:sym typeface="Kantumruy Pro"/>
            </a:endParaRPr>
          </a:p>
        </p:txBody>
      </p:sp>
      <p:pic>
        <p:nvPicPr>
          <p:cNvPr id="8" name="Immagine 7" descr="Immagine che contiene Elementi grafici, schermata, Carattere, grafica&#10;&#10;Descrizione generata automaticamente">
            <a:extLst>
              <a:ext uri="{FF2B5EF4-FFF2-40B4-BE49-F238E27FC236}">
                <a16:creationId xmlns:a16="http://schemas.microsoft.com/office/drawing/2014/main" id="{7127BE5D-9BFC-BB99-8364-B012AC38931A}"/>
              </a:ext>
            </a:extLst>
          </p:cNvPr>
          <p:cNvPicPr>
            <a:picLocks noChangeAspect="1"/>
          </p:cNvPicPr>
          <p:nvPr/>
        </p:nvPicPr>
        <p:blipFill>
          <a:blip r:embed="rId5"/>
          <a:srcRect t="28350" r="75875" b="24936"/>
          <a:stretch/>
        </p:blipFill>
        <p:spPr>
          <a:xfrm>
            <a:off x="5613641" y="1454425"/>
            <a:ext cx="506515" cy="522262"/>
          </a:xfrm>
          <a:prstGeom prst="rect">
            <a:avLst/>
          </a:prstGeom>
        </p:spPr>
      </p:pic>
      <p:pic>
        <p:nvPicPr>
          <p:cNvPr id="10" name="Immagine 9" descr="Immagine che contiene Elementi grafici, schermata, Carattere, grafica&#10;&#10;Descrizione generata automaticamente">
            <a:extLst>
              <a:ext uri="{FF2B5EF4-FFF2-40B4-BE49-F238E27FC236}">
                <a16:creationId xmlns:a16="http://schemas.microsoft.com/office/drawing/2014/main" id="{2A80A51F-0FC8-6891-7C67-F8285BB37A69}"/>
              </a:ext>
            </a:extLst>
          </p:cNvPr>
          <p:cNvPicPr>
            <a:picLocks noChangeAspect="1"/>
          </p:cNvPicPr>
          <p:nvPr/>
        </p:nvPicPr>
        <p:blipFill>
          <a:blip r:embed="rId5"/>
          <a:srcRect l="27482" t="23285" b="25822"/>
          <a:stretch/>
        </p:blipFill>
        <p:spPr>
          <a:xfrm>
            <a:off x="5651903" y="1950368"/>
            <a:ext cx="429993" cy="160694"/>
          </a:xfrm>
          <a:prstGeom prst="rect">
            <a:avLst/>
          </a:prstGeom>
        </p:spPr>
      </p:pic>
      <p:sp>
        <p:nvSpPr>
          <p:cNvPr id="11" name="Google Shape;1312;p33">
            <a:extLst>
              <a:ext uri="{FF2B5EF4-FFF2-40B4-BE49-F238E27FC236}">
                <a16:creationId xmlns:a16="http://schemas.microsoft.com/office/drawing/2014/main" id="{9F1FD4EE-7D54-D950-1B7C-7297409841A6}"/>
              </a:ext>
            </a:extLst>
          </p:cNvPr>
          <p:cNvSpPr/>
          <p:nvPr/>
        </p:nvSpPr>
        <p:spPr>
          <a:xfrm>
            <a:off x="6693554" y="1422828"/>
            <a:ext cx="731400" cy="731400"/>
          </a:xfrm>
          <a:prstGeom prst="roundRect">
            <a:avLst>
              <a:gd name="adj" fmla="val 16667"/>
            </a:avLst>
          </a:prstGeom>
          <a:noFill/>
          <a:ln w="28575" cap="flat" cmpd="sng">
            <a:solidFill>
              <a:srgbClr val="273E6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F2F56"/>
              </a:solidFill>
              <a:latin typeface="Kantumruy Pro"/>
              <a:ea typeface="Kantumruy Pro"/>
              <a:cs typeface="Kantumruy Pro"/>
              <a:sym typeface="Kantumruy Pro"/>
            </a:endParaRPr>
          </a:p>
        </p:txBody>
      </p:sp>
      <p:pic>
        <p:nvPicPr>
          <p:cNvPr id="12" name="Immagine 11">
            <a:extLst>
              <a:ext uri="{FF2B5EF4-FFF2-40B4-BE49-F238E27FC236}">
                <a16:creationId xmlns:a16="http://schemas.microsoft.com/office/drawing/2014/main" id="{BE1826E2-ACB1-2879-2CF6-0D11D42D617B}"/>
              </a:ext>
            </a:extLst>
          </p:cNvPr>
          <p:cNvPicPr>
            <a:picLocks noChangeAspect="1"/>
          </p:cNvPicPr>
          <p:nvPr/>
        </p:nvPicPr>
        <p:blipFill>
          <a:blip r:embed="rId6"/>
          <a:stretch>
            <a:fillRect/>
          </a:stretch>
        </p:blipFill>
        <p:spPr>
          <a:xfrm>
            <a:off x="6725150" y="1454425"/>
            <a:ext cx="668207" cy="668207"/>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73"/>
        <p:cNvGrpSpPr/>
        <p:nvPr/>
      </p:nvGrpSpPr>
      <p:grpSpPr>
        <a:xfrm>
          <a:off x="0" y="0"/>
          <a:ext cx="0" cy="0"/>
          <a:chOff x="0" y="0"/>
          <a:chExt cx="0" cy="0"/>
        </a:xfrm>
      </p:grpSpPr>
      <p:sp>
        <p:nvSpPr>
          <p:cNvPr id="1280" name="Google Shape;1280;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b="0"/>
              <a:t>Strumenti Utilizzati</a:t>
            </a:r>
            <a:endParaRPr b="0"/>
          </a:p>
        </p:txBody>
      </p:sp>
      <p:sp>
        <p:nvSpPr>
          <p:cNvPr id="3" name="Google Shape;1312;p33">
            <a:extLst>
              <a:ext uri="{FF2B5EF4-FFF2-40B4-BE49-F238E27FC236}">
                <a16:creationId xmlns:a16="http://schemas.microsoft.com/office/drawing/2014/main" id="{88165B32-0739-32AA-6E05-BA1B2D393443}"/>
              </a:ext>
            </a:extLst>
          </p:cNvPr>
          <p:cNvSpPr/>
          <p:nvPr/>
        </p:nvSpPr>
        <p:spPr>
          <a:xfrm>
            <a:off x="6121717" y="1178655"/>
            <a:ext cx="731400" cy="731400"/>
          </a:xfrm>
          <a:prstGeom prst="roundRect">
            <a:avLst>
              <a:gd name="adj" fmla="val 16667"/>
            </a:avLst>
          </a:prstGeom>
          <a:noFill/>
          <a:ln w="28575" cap="flat" cmpd="sng">
            <a:solidFill>
              <a:srgbClr val="273E6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F2F56"/>
              </a:solidFill>
              <a:latin typeface="Kantumruy Pro"/>
              <a:ea typeface="Kantumruy Pro"/>
              <a:cs typeface="Kantumruy Pro"/>
              <a:sym typeface="Kantumruy Pro"/>
            </a:endParaRPr>
          </a:p>
        </p:txBody>
      </p:sp>
      <p:sp>
        <p:nvSpPr>
          <p:cNvPr id="6" name="Google Shape;1312;p33">
            <a:extLst>
              <a:ext uri="{FF2B5EF4-FFF2-40B4-BE49-F238E27FC236}">
                <a16:creationId xmlns:a16="http://schemas.microsoft.com/office/drawing/2014/main" id="{29FFB430-0B8B-8FA0-BEB0-FDF3BC46D5E3}"/>
              </a:ext>
            </a:extLst>
          </p:cNvPr>
          <p:cNvSpPr/>
          <p:nvPr/>
        </p:nvSpPr>
        <p:spPr>
          <a:xfrm>
            <a:off x="2331042" y="3127675"/>
            <a:ext cx="731400" cy="731400"/>
          </a:xfrm>
          <a:prstGeom prst="roundRect">
            <a:avLst>
              <a:gd name="adj" fmla="val 16667"/>
            </a:avLst>
          </a:prstGeom>
          <a:noFill/>
          <a:ln w="28575" cap="flat" cmpd="sng">
            <a:solidFill>
              <a:srgbClr val="273E6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F2F56"/>
              </a:solidFill>
              <a:latin typeface="Kantumruy Pro"/>
              <a:ea typeface="Kantumruy Pro"/>
              <a:cs typeface="Kantumruy Pro"/>
              <a:sym typeface="Kantumruy Pro"/>
            </a:endParaRPr>
          </a:p>
        </p:txBody>
      </p:sp>
      <p:pic>
        <p:nvPicPr>
          <p:cNvPr id="21" name="Immagine 20">
            <a:extLst>
              <a:ext uri="{FF2B5EF4-FFF2-40B4-BE49-F238E27FC236}">
                <a16:creationId xmlns:a16="http://schemas.microsoft.com/office/drawing/2014/main" id="{A269636E-9F1F-6393-136F-447638CB8055}"/>
              </a:ext>
            </a:extLst>
          </p:cNvPr>
          <p:cNvPicPr>
            <a:picLocks noChangeAspect="1"/>
          </p:cNvPicPr>
          <p:nvPr/>
        </p:nvPicPr>
        <p:blipFill>
          <a:blip r:embed="rId3"/>
          <a:stretch>
            <a:fillRect/>
          </a:stretch>
        </p:blipFill>
        <p:spPr>
          <a:xfrm>
            <a:off x="2374917" y="3426113"/>
            <a:ext cx="643650" cy="162924"/>
          </a:xfrm>
          <a:prstGeom prst="rect">
            <a:avLst/>
          </a:prstGeom>
        </p:spPr>
      </p:pic>
      <p:sp>
        <p:nvSpPr>
          <p:cNvPr id="29" name="Google Shape;1312;p33">
            <a:extLst>
              <a:ext uri="{FF2B5EF4-FFF2-40B4-BE49-F238E27FC236}">
                <a16:creationId xmlns:a16="http://schemas.microsoft.com/office/drawing/2014/main" id="{9F5837B6-DE0B-5FD6-A113-9F13DF2D5573}"/>
              </a:ext>
            </a:extLst>
          </p:cNvPr>
          <p:cNvSpPr/>
          <p:nvPr/>
        </p:nvSpPr>
        <p:spPr>
          <a:xfrm>
            <a:off x="6121717" y="3127675"/>
            <a:ext cx="731400" cy="731400"/>
          </a:xfrm>
          <a:prstGeom prst="roundRect">
            <a:avLst>
              <a:gd name="adj" fmla="val 16667"/>
            </a:avLst>
          </a:prstGeom>
          <a:noFill/>
          <a:ln w="28575" cap="flat" cmpd="sng">
            <a:solidFill>
              <a:srgbClr val="273E6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F2F56"/>
              </a:solidFill>
              <a:latin typeface="Kantumruy Pro"/>
              <a:ea typeface="Kantumruy Pro"/>
              <a:cs typeface="Kantumruy Pro"/>
              <a:sym typeface="Kantumruy Pro"/>
            </a:endParaRPr>
          </a:p>
        </p:txBody>
      </p:sp>
      <p:sp>
        <p:nvSpPr>
          <p:cNvPr id="39" name="Google Shape;1312;p33">
            <a:extLst>
              <a:ext uri="{FF2B5EF4-FFF2-40B4-BE49-F238E27FC236}">
                <a16:creationId xmlns:a16="http://schemas.microsoft.com/office/drawing/2014/main" id="{7731FC37-843B-EDB3-FDAC-FE81C424A1B9}"/>
              </a:ext>
            </a:extLst>
          </p:cNvPr>
          <p:cNvSpPr/>
          <p:nvPr/>
        </p:nvSpPr>
        <p:spPr>
          <a:xfrm>
            <a:off x="2331042" y="1178655"/>
            <a:ext cx="731400" cy="731400"/>
          </a:xfrm>
          <a:prstGeom prst="roundRect">
            <a:avLst>
              <a:gd name="adj" fmla="val 16667"/>
            </a:avLst>
          </a:prstGeom>
          <a:noFill/>
          <a:ln w="28575" cap="flat" cmpd="sng">
            <a:solidFill>
              <a:srgbClr val="273E6D"/>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1F2F56"/>
              </a:solidFill>
              <a:latin typeface="Kantumruy Pro"/>
              <a:ea typeface="Kantumruy Pro"/>
              <a:cs typeface="Kantumruy Pro"/>
              <a:sym typeface="Kantumruy Pro"/>
            </a:endParaRPr>
          </a:p>
        </p:txBody>
      </p:sp>
      <p:pic>
        <p:nvPicPr>
          <p:cNvPr id="40" name="Elemento grafico 39">
            <a:extLst>
              <a:ext uri="{FF2B5EF4-FFF2-40B4-BE49-F238E27FC236}">
                <a16:creationId xmlns:a16="http://schemas.microsoft.com/office/drawing/2014/main" id="{1E7ECF91-A481-4E10-F936-1338C0866C2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403842" y="1245222"/>
            <a:ext cx="585800" cy="585800"/>
          </a:xfrm>
          <a:prstGeom prst="rect">
            <a:avLst/>
          </a:prstGeom>
        </p:spPr>
      </p:pic>
      <p:pic>
        <p:nvPicPr>
          <p:cNvPr id="3084" name="Picture 12" descr="Hibernate (ORM) - in 11 steps - Apps on Google Play">
            <a:extLst>
              <a:ext uri="{FF2B5EF4-FFF2-40B4-BE49-F238E27FC236}">
                <a16:creationId xmlns:a16="http://schemas.microsoft.com/office/drawing/2014/main" id="{98D201E5-6F03-E2B5-5BEB-A64CBFB4286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3548" y="1245222"/>
            <a:ext cx="625694" cy="625694"/>
          </a:xfrm>
          <a:prstGeom prst="rect">
            <a:avLst/>
          </a:prstGeom>
          <a:noFill/>
          <a:extLst>
            <a:ext uri="{909E8E84-426E-40DD-AFC4-6F175D3DCCD1}">
              <a14:hiddenFill xmlns:a14="http://schemas.microsoft.com/office/drawing/2010/main">
                <a:solidFill>
                  <a:srgbClr val="FFFFFF"/>
                </a:solidFill>
              </a14:hiddenFill>
            </a:ext>
          </a:extLst>
        </p:spPr>
      </p:pic>
      <p:pic>
        <p:nvPicPr>
          <p:cNvPr id="42" name="Immagine 41">
            <a:extLst>
              <a:ext uri="{FF2B5EF4-FFF2-40B4-BE49-F238E27FC236}">
                <a16:creationId xmlns:a16="http://schemas.microsoft.com/office/drawing/2014/main" id="{40767EDC-97E2-9571-9CE1-762864D4428E}"/>
              </a:ext>
            </a:extLst>
          </p:cNvPr>
          <p:cNvPicPr>
            <a:picLocks noChangeAspect="1"/>
          </p:cNvPicPr>
          <p:nvPr/>
        </p:nvPicPr>
        <p:blipFill>
          <a:blip r:embed="rId7"/>
          <a:stretch>
            <a:fillRect/>
          </a:stretch>
        </p:blipFill>
        <p:spPr>
          <a:xfrm>
            <a:off x="6077842" y="3127675"/>
            <a:ext cx="731400" cy="731400"/>
          </a:xfrm>
          <a:prstGeom prst="rect">
            <a:avLst/>
          </a:prstGeom>
        </p:spPr>
      </p:pic>
      <p:sp>
        <p:nvSpPr>
          <p:cNvPr id="45" name="CasellaDiTesto 44">
            <a:extLst>
              <a:ext uri="{FF2B5EF4-FFF2-40B4-BE49-F238E27FC236}">
                <a16:creationId xmlns:a16="http://schemas.microsoft.com/office/drawing/2014/main" id="{F760592C-467C-FCDF-09C1-0F71C90D2A48}"/>
              </a:ext>
            </a:extLst>
          </p:cNvPr>
          <p:cNvSpPr txBox="1"/>
          <p:nvPr/>
        </p:nvSpPr>
        <p:spPr>
          <a:xfrm>
            <a:off x="866775" y="1934089"/>
            <a:ext cx="3659935" cy="1092607"/>
          </a:xfrm>
          <a:prstGeom prst="rect">
            <a:avLst/>
          </a:prstGeom>
          <a:noFill/>
        </p:spPr>
        <p:txBody>
          <a:bodyPr wrap="square">
            <a:spAutoFit/>
          </a:bodyPr>
          <a:lstStyle/>
          <a:p>
            <a:pPr marL="0" lvl="0" indent="0" algn="ctr" rtl="0">
              <a:spcBef>
                <a:spcPts val="0"/>
              </a:spcBef>
              <a:spcAft>
                <a:spcPts val="0"/>
              </a:spcAft>
              <a:buNone/>
            </a:pPr>
            <a:r>
              <a:rPr lang="it-IT" sz="1300" b="1">
                <a:latin typeface="Kantumruy Pro" panose="020B0604020202020204" charset="0"/>
                <a:cs typeface="Kantumruy Pro" panose="020B0604020202020204" charset="0"/>
              </a:rPr>
              <a:t>H2 Database</a:t>
            </a:r>
          </a:p>
          <a:p>
            <a:pPr marL="0" lvl="0" indent="0" algn="ctr" rtl="0">
              <a:spcBef>
                <a:spcPts val="0"/>
              </a:spcBef>
              <a:spcAft>
                <a:spcPts val="0"/>
              </a:spcAft>
              <a:buNone/>
            </a:pPr>
            <a:r>
              <a:rPr lang="it-IT" sz="1300">
                <a:latin typeface="Kantumruy Pro" panose="020B0604020202020204" charset="0"/>
                <a:cs typeface="Kantumruy Pro" panose="020B0604020202020204" charset="0"/>
              </a:rPr>
              <a:t>Database embedded scelto per il progetto, leggero e facile da integrare, utilizzato per archiviare i dati in locale durante lo sviluppo.</a:t>
            </a:r>
          </a:p>
        </p:txBody>
      </p:sp>
      <p:sp>
        <p:nvSpPr>
          <p:cNvPr id="46" name="CasellaDiTesto 45">
            <a:extLst>
              <a:ext uri="{FF2B5EF4-FFF2-40B4-BE49-F238E27FC236}">
                <a16:creationId xmlns:a16="http://schemas.microsoft.com/office/drawing/2014/main" id="{3B8002D9-D11C-A9D3-3F10-8BD7165D5790}"/>
              </a:ext>
            </a:extLst>
          </p:cNvPr>
          <p:cNvSpPr txBox="1"/>
          <p:nvPr/>
        </p:nvSpPr>
        <p:spPr>
          <a:xfrm>
            <a:off x="866775" y="3859075"/>
            <a:ext cx="3659935" cy="892552"/>
          </a:xfrm>
          <a:prstGeom prst="rect">
            <a:avLst/>
          </a:prstGeom>
          <a:noFill/>
        </p:spPr>
        <p:txBody>
          <a:bodyPr wrap="square">
            <a:spAutoFit/>
          </a:bodyPr>
          <a:lstStyle/>
          <a:p>
            <a:pPr marL="0" lvl="0" indent="0" algn="ctr" rtl="0">
              <a:spcBef>
                <a:spcPts val="0"/>
              </a:spcBef>
              <a:spcAft>
                <a:spcPts val="0"/>
              </a:spcAft>
              <a:buNone/>
            </a:pPr>
            <a:r>
              <a:rPr lang="it-IT" sz="1300" b="1" err="1">
                <a:latin typeface="Kantumruy Pro" panose="020B0604020202020204" charset="0"/>
                <a:cs typeface="Kantumruy Pro" panose="020B0604020202020204" charset="0"/>
              </a:rPr>
              <a:t>Maven</a:t>
            </a:r>
            <a:endParaRPr lang="it-IT" sz="1300" b="1">
              <a:latin typeface="Kantumruy Pro" panose="020B0604020202020204" charset="0"/>
              <a:cs typeface="Kantumruy Pro" panose="020B0604020202020204" charset="0"/>
            </a:endParaRPr>
          </a:p>
          <a:p>
            <a:pPr marL="0" lvl="0" indent="0" algn="ctr" rtl="0">
              <a:spcBef>
                <a:spcPts val="0"/>
              </a:spcBef>
              <a:spcAft>
                <a:spcPts val="0"/>
              </a:spcAft>
              <a:buNone/>
            </a:pPr>
            <a:r>
              <a:rPr lang="it-IT" sz="1300">
                <a:latin typeface="Kantumruy Pro" panose="020B0604020202020204" charset="0"/>
                <a:cs typeface="Kantumruy Pro" panose="020B0604020202020204" charset="0"/>
              </a:rPr>
              <a:t>Strumento per la gestione delle dipendenze e la configurazione del progetto, che ha garantito modularità e scalabilità.</a:t>
            </a:r>
          </a:p>
        </p:txBody>
      </p:sp>
      <p:sp>
        <p:nvSpPr>
          <p:cNvPr id="47" name="CasellaDiTesto 46">
            <a:extLst>
              <a:ext uri="{FF2B5EF4-FFF2-40B4-BE49-F238E27FC236}">
                <a16:creationId xmlns:a16="http://schemas.microsoft.com/office/drawing/2014/main" id="{DDBA7D34-03B1-4D15-0B87-6EF65677B10D}"/>
              </a:ext>
            </a:extLst>
          </p:cNvPr>
          <p:cNvSpPr txBox="1"/>
          <p:nvPr/>
        </p:nvSpPr>
        <p:spPr>
          <a:xfrm>
            <a:off x="4787089" y="1934089"/>
            <a:ext cx="3418612" cy="1092607"/>
          </a:xfrm>
          <a:prstGeom prst="rect">
            <a:avLst/>
          </a:prstGeom>
          <a:noFill/>
        </p:spPr>
        <p:txBody>
          <a:bodyPr wrap="square">
            <a:spAutoFit/>
          </a:bodyPr>
          <a:lstStyle/>
          <a:p>
            <a:pPr marL="0" lvl="0" indent="0" algn="ctr" rtl="0">
              <a:spcBef>
                <a:spcPts val="0"/>
              </a:spcBef>
              <a:spcAft>
                <a:spcPts val="0"/>
              </a:spcAft>
              <a:buNone/>
            </a:pPr>
            <a:r>
              <a:rPr lang="it-IT" sz="1300" b="1" err="1">
                <a:latin typeface="Kantumruy Pro" panose="020B0604020202020204" charset="0"/>
                <a:cs typeface="Kantumruy Pro" panose="020B0604020202020204" charset="0"/>
              </a:rPr>
              <a:t>Hibernate</a:t>
            </a:r>
            <a:endParaRPr lang="it-IT" sz="1300" b="1">
              <a:latin typeface="Kantumruy Pro" panose="020B0604020202020204" charset="0"/>
              <a:cs typeface="Kantumruy Pro" panose="020B0604020202020204" charset="0"/>
            </a:endParaRPr>
          </a:p>
          <a:p>
            <a:pPr marL="0" lvl="0" indent="0" algn="ctr" rtl="0">
              <a:spcBef>
                <a:spcPts val="0"/>
              </a:spcBef>
              <a:spcAft>
                <a:spcPts val="0"/>
              </a:spcAft>
              <a:buNone/>
            </a:pPr>
            <a:r>
              <a:rPr lang="it-IT" sz="1300">
                <a:latin typeface="Kantumruy Pro" panose="020B0604020202020204" charset="0"/>
                <a:cs typeface="Kantumruy Pro" panose="020B0604020202020204" charset="0"/>
              </a:rPr>
              <a:t>Framework ORM utilizzato per gestire la persistenza dei dati, mappando gli oggetti Java al database H2 in modo automatico ed efficiente.</a:t>
            </a:r>
          </a:p>
        </p:txBody>
      </p:sp>
      <p:sp>
        <p:nvSpPr>
          <p:cNvPr id="48" name="CasellaDiTesto 47">
            <a:extLst>
              <a:ext uri="{FF2B5EF4-FFF2-40B4-BE49-F238E27FC236}">
                <a16:creationId xmlns:a16="http://schemas.microsoft.com/office/drawing/2014/main" id="{AD1A1146-6443-DBEA-81BB-82C590B546CF}"/>
              </a:ext>
            </a:extLst>
          </p:cNvPr>
          <p:cNvSpPr txBox="1"/>
          <p:nvPr/>
        </p:nvSpPr>
        <p:spPr>
          <a:xfrm>
            <a:off x="4617292" y="3943060"/>
            <a:ext cx="3756836" cy="892552"/>
          </a:xfrm>
          <a:prstGeom prst="rect">
            <a:avLst/>
          </a:prstGeom>
          <a:noFill/>
        </p:spPr>
        <p:txBody>
          <a:bodyPr wrap="square">
            <a:spAutoFit/>
          </a:bodyPr>
          <a:lstStyle/>
          <a:p>
            <a:pPr marL="0" lvl="0" indent="0" algn="ctr" rtl="0">
              <a:spcBef>
                <a:spcPts val="0"/>
              </a:spcBef>
              <a:spcAft>
                <a:spcPts val="0"/>
              </a:spcAft>
              <a:buNone/>
            </a:pPr>
            <a:r>
              <a:rPr lang="it-IT" sz="1300" b="1" err="1">
                <a:latin typeface="Kantumruy Pro" panose="020B0604020202020204" charset="0"/>
                <a:cs typeface="Kantumruy Pro" panose="020B0604020202020204" charset="0"/>
              </a:rPr>
              <a:t>Dbeaver</a:t>
            </a:r>
            <a:endParaRPr lang="it-IT" sz="1300" b="1">
              <a:latin typeface="Kantumruy Pro" panose="020B0604020202020204" charset="0"/>
              <a:cs typeface="Kantumruy Pro" panose="020B0604020202020204" charset="0"/>
            </a:endParaRPr>
          </a:p>
          <a:p>
            <a:pPr marL="0" lvl="0" indent="0" algn="ctr" rtl="0">
              <a:spcBef>
                <a:spcPts val="0"/>
              </a:spcBef>
              <a:spcAft>
                <a:spcPts val="0"/>
              </a:spcAft>
              <a:buNone/>
            </a:pPr>
            <a:r>
              <a:rPr lang="it-IT" sz="1300">
                <a:latin typeface="Kantumruy Pro" panose="020B0604020202020204" charset="0"/>
                <a:cs typeface="Kantumruy Pro" panose="020B0604020202020204" charset="0"/>
              </a:rPr>
              <a:t>Interfaccia grafica utilizzata in locale per esplorare e verificare il database H2, facilitando il debugging e la gestione dei dati.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959">
          <a:extLst>
            <a:ext uri="{FF2B5EF4-FFF2-40B4-BE49-F238E27FC236}">
              <a16:creationId xmlns:a16="http://schemas.microsoft.com/office/drawing/2014/main" id="{77938422-993E-E2A9-1616-E92983BE80AF}"/>
            </a:ext>
          </a:extLst>
        </p:cNvPr>
        <p:cNvGrpSpPr/>
        <p:nvPr/>
      </p:nvGrpSpPr>
      <p:grpSpPr>
        <a:xfrm>
          <a:off x="0" y="0"/>
          <a:ext cx="0" cy="0"/>
          <a:chOff x="0" y="0"/>
          <a:chExt cx="0" cy="0"/>
        </a:xfrm>
      </p:grpSpPr>
      <p:sp>
        <p:nvSpPr>
          <p:cNvPr id="1960" name="Google Shape;1960;p50">
            <a:extLst>
              <a:ext uri="{FF2B5EF4-FFF2-40B4-BE49-F238E27FC236}">
                <a16:creationId xmlns:a16="http://schemas.microsoft.com/office/drawing/2014/main" id="{65BE3D16-E596-4C5F-65BA-AFEBCCA84F66}"/>
              </a:ext>
            </a:extLst>
          </p:cNvPr>
          <p:cNvSpPr txBox="1">
            <a:spLocks noGrp="1"/>
          </p:cNvSpPr>
          <p:nvPr>
            <p:ph type="title"/>
          </p:nvPr>
        </p:nvSpPr>
        <p:spPr>
          <a:xfrm>
            <a:off x="715100" y="445025"/>
            <a:ext cx="77139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a:t>Software </a:t>
            </a:r>
            <a:r>
              <a:rPr lang="it-IT" err="1"/>
              <a:t>configuration</a:t>
            </a:r>
            <a:r>
              <a:rPr lang="it-IT"/>
              <a:t> management​</a:t>
            </a:r>
            <a:endParaRPr/>
          </a:p>
        </p:txBody>
      </p:sp>
      <p:sp>
        <p:nvSpPr>
          <p:cNvPr id="1961" name="Google Shape;1961;p50">
            <a:extLst>
              <a:ext uri="{FF2B5EF4-FFF2-40B4-BE49-F238E27FC236}">
                <a16:creationId xmlns:a16="http://schemas.microsoft.com/office/drawing/2014/main" id="{53EC5FCC-E94E-A11C-1FEA-AE9899662C08}"/>
              </a:ext>
            </a:extLst>
          </p:cNvPr>
          <p:cNvSpPr txBox="1"/>
          <p:nvPr/>
        </p:nvSpPr>
        <p:spPr>
          <a:xfrm>
            <a:off x="1133475" y="1017725"/>
            <a:ext cx="7210425" cy="3532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it-IT">
                <a:solidFill>
                  <a:schemeClr val="lt1"/>
                </a:solidFill>
                <a:latin typeface="Kantumruy Pro"/>
                <a:ea typeface="Kantumruy Pro"/>
                <a:cs typeface="Kantumruy Pro"/>
                <a:sym typeface="Kantumruy Pro"/>
              </a:rPr>
              <a:t>Strumento utilizzato: </a:t>
            </a:r>
            <a:r>
              <a:rPr lang="it-IT" b="1">
                <a:solidFill>
                  <a:schemeClr val="lt1"/>
                </a:solidFill>
                <a:latin typeface="Kantumruy Pro"/>
                <a:ea typeface="Kantumruy Pro"/>
                <a:cs typeface="Kantumruy Pro"/>
                <a:sym typeface="Kantumruy Pro"/>
              </a:rPr>
              <a:t>GitHub</a:t>
            </a:r>
          </a:p>
          <a:p>
            <a:pPr marL="0" lvl="0" indent="0" algn="l" rtl="0">
              <a:spcBef>
                <a:spcPts val="0"/>
              </a:spcBef>
              <a:spcAft>
                <a:spcPts val="0"/>
              </a:spcAft>
              <a:buNone/>
            </a:pPr>
            <a:r>
              <a:rPr lang="it-IT">
                <a:solidFill>
                  <a:schemeClr val="lt1"/>
                </a:solidFill>
                <a:latin typeface="Kantumruy Pro"/>
                <a:ea typeface="Kantumruy Pro"/>
                <a:cs typeface="Kantumruy Pro"/>
                <a:sym typeface="Kantumruy Pro"/>
              </a:rPr>
              <a:t>Il progetto ha fatto ampio uso di GitHub come piattaforma principale per il controllo delle versioni e la gestione collaborativa. GitHub è stato scelto per le sue potenti funzionalità, che hanno permesso al team di organizzare il lavoro, monitorare i progressi e mantenere un repository centralizzato e ben strutturato.</a:t>
            </a:r>
          </a:p>
          <a:p>
            <a:pPr marL="0" lvl="0" indent="0" algn="l" rtl="0">
              <a:spcBef>
                <a:spcPts val="0"/>
              </a:spcBef>
              <a:spcAft>
                <a:spcPts val="0"/>
              </a:spcAft>
              <a:buNone/>
            </a:pPr>
            <a:endParaRPr lang="it-IT">
              <a:solidFill>
                <a:schemeClr val="lt1"/>
              </a:solidFill>
              <a:latin typeface="Kantumruy Pro"/>
              <a:ea typeface="Kantumruy Pro"/>
              <a:cs typeface="Kantumruy Pro"/>
              <a:sym typeface="Kantumruy Pro"/>
            </a:endParaRPr>
          </a:p>
          <a:p>
            <a:pPr marL="0" lvl="0" indent="0" algn="l" rtl="0">
              <a:spcBef>
                <a:spcPts val="0"/>
              </a:spcBef>
              <a:spcAft>
                <a:spcPts val="0"/>
              </a:spcAft>
              <a:buNone/>
            </a:pPr>
            <a:r>
              <a:rPr lang="it-IT" b="1">
                <a:solidFill>
                  <a:schemeClr val="lt1"/>
                </a:solidFill>
                <a:latin typeface="Kantumruy Pro"/>
                <a:ea typeface="Kantumruy Pro"/>
                <a:cs typeface="Kantumruy Pro"/>
                <a:sym typeface="Kantumruy Pro"/>
              </a:rPr>
              <a:t>Organizzazione del repository</a:t>
            </a:r>
          </a:p>
          <a:p>
            <a:pPr marL="0" lvl="0" indent="0" algn="l" rtl="0">
              <a:spcBef>
                <a:spcPts val="0"/>
              </a:spcBef>
              <a:spcAft>
                <a:spcPts val="0"/>
              </a:spcAft>
              <a:buNone/>
            </a:pPr>
            <a:r>
              <a:rPr lang="it-IT">
                <a:solidFill>
                  <a:schemeClr val="lt1"/>
                </a:solidFill>
                <a:latin typeface="Kantumruy Pro"/>
                <a:ea typeface="Kantumruy Pro"/>
                <a:cs typeface="Kantumruy Pro"/>
                <a:sym typeface="Kantumruy Pro"/>
              </a:rPr>
              <a:t>La repository è stata suddivisa in due cartelle principali:</a:t>
            </a:r>
          </a:p>
          <a:p>
            <a:pPr marL="0" lvl="0" indent="0" algn="l" rtl="0">
              <a:spcBef>
                <a:spcPts val="0"/>
              </a:spcBef>
              <a:spcAft>
                <a:spcPts val="0"/>
              </a:spcAft>
              <a:buNone/>
            </a:pPr>
            <a:endParaRPr lang="it-IT">
              <a:solidFill>
                <a:schemeClr val="lt1"/>
              </a:solidFill>
              <a:latin typeface="Kantumruy Pro"/>
              <a:ea typeface="Kantumruy Pro"/>
              <a:cs typeface="Kantumruy Pro"/>
              <a:sym typeface="Kantumruy Pro"/>
            </a:endParaRPr>
          </a:p>
          <a:p>
            <a:pPr marL="0" lvl="0" indent="0" algn="l" rtl="0">
              <a:spcBef>
                <a:spcPts val="0"/>
              </a:spcBef>
              <a:spcAft>
                <a:spcPts val="0"/>
              </a:spcAft>
              <a:buNone/>
            </a:pPr>
            <a:r>
              <a:rPr lang="it-IT">
                <a:solidFill>
                  <a:schemeClr val="bg1">
                    <a:lumMod val="75000"/>
                    <a:lumOff val="25000"/>
                  </a:schemeClr>
                </a:solidFill>
                <a:latin typeface="Kantumruy Pro"/>
                <a:ea typeface="Kantumruy Pro"/>
                <a:cs typeface="Kantumruy Pro"/>
                <a:sym typeface="Kantumruy Pro"/>
              </a:rPr>
              <a:t>./code/</a:t>
            </a:r>
            <a:r>
              <a:rPr lang="it-IT">
                <a:solidFill>
                  <a:schemeClr val="lt1"/>
                </a:solidFill>
                <a:latin typeface="Kantumruy Pro"/>
                <a:ea typeface="Kantumruy Pro"/>
                <a:cs typeface="Kantumruy Pro"/>
                <a:sym typeface="Kantumruy Pro"/>
              </a:rPr>
              <a:t>: Contiene il codice sorgente del progetto, aggiornato e pronto per essere eseguito.</a:t>
            </a:r>
          </a:p>
          <a:p>
            <a:pPr marL="0" lvl="0" indent="0" algn="l" rtl="0">
              <a:spcBef>
                <a:spcPts val="0"/>
              </a:spcBef>
              <a:spcAft>
                <a:spcPts val="0"/>
              </a:spcAft>
              <a:buNone/>
            </a:pPr>
            <a:endParaRPr lang="it-IT">
              <a:solidFill>
                <a:schemeClr val="lt1"/>
              </a:solidFill>
              <a:latin typeface="Kantumruy Pro"/>
              <a:ea typeface="Kantumruy Pro"/>
              <a:cs typeface="Kantumruy Pro"/>
              <a:sym typeface="Kantumruy Pro"/>
            </a:endParaRPr>
          </a:p>
          <a:p>
            <a:pPr marL="0" lvl="0" indent="0" algn="l" rtl="0">
              <a:spcBef>
                <a:spcPts val="0"/>
              </a:spcBef>
              <a:spcAft>
                <a:spcPts val="0"/>
              </a:spcAft>
              <a:buNone/>
            </a:pPr>
            <a:r>
              <a:rPr lang="it-IT">
                <a:solidFill>
                  <a:schemeClr val="bg1">
                    <a:lumMod val="75000"/>
                    <a:lumOff val="25000"/>
                  </a:schemeClr>
                </a:solidFill>
                <a:latin typeface="Kantumruy Pro"/>
                <a:ea typeface="Kantumruy Pro"/>
                <a:cs typeface="Kantumruy Pro"/>
                <a:sym typeface="Kantumruy Pro"/>
              </a:rPr>
              <a:t>./</a:t>
            </a:r>
            <a:r>
              <a:rPr lang="it-IT" err="1">
                <a:solidFill>
                  <a:schemeClr val="bg1">
                    <a:lumMod val="75000"/>
                    <a:lumOff val="25000"/>
                  </a:schemeClr>
                </a:solidFill>
                <a:latin typeface="Kantumruy Pro"/>
                <a:ea typeface="Kantumruy Pro"/>
                <a:cs typeface="Kantumruy Pro"/>
                <a:sym typeface="Kantumruy Pro"/>
              </a:rPr>
              <a:t>docs</a:t>
            </a:r>
            <a:r>
              <a:rPr lang="it-IT">
                <a:solidFill>
                  <a:schemeClr val="bg1">
                    <a:lumMod val="75000"/>
                    <a:lumOff val="25000"/>
                  </a:schemeClr>
                </a:solidFill>
                <a:latin typeface="Kantumruy Pro"/>
                <a:ea typeface="Kantumruy Pro"/>
                <a:cs typeface="Kantumruy Pro"/>
                <a:sym typeface="Kantumruy Pro"/>
              </a:rPr>
              <a:t>/</a:t>
            </a:r>
            <a:r>
              <a:rPr lang="it-IT">
                <a:solidFill>
                  <a:schemeClr val="lt1"/>
                </a:solidFill>
                <a:latin typeface="Kantumruy Pro"/>
                <a:ea typeface="Kantumruy Pro"/>
                <a:cs typeface="Kantumruy Pro"/>
                <a:sym typeface="Kantumruy Pro"/>
              </a:rPr>
              <a:t>: Include tutta la documentazione necessaria, come diagrammi UML, il piano di lavoro e altre risorse utili per il coordinamento del team.</a:t>
            </a:r>
          </a:p>
          <a:p>
            <a:pPr marL="0" lvl="0" indent="0" algn="l" rtl="0">
              <a:spcBef>
                <a:spcPts val="0"/>
              </a:spcBef>
              <a:spcAft>
                <a:spcPts val="0"/>
              </a:spcAft>
              <a:buNone/>
            </a:pPr>
            <a:endParaRPr lang="it-IT">
              <a:solidFill>
                <a:schemeClr val="lt1"/>
              </a:solidFill>
              <a:latin typeface="Kantumruy Pro"/>
              <a:ea typeface="Kantumruy Pro"/>
              <a:cs typeface="Kantumruy Pro"/>
              <a:sym typeface="Kantumruy Pro"/>
            </a:endParaRPr>
          </a:p>
          <a:p>
            <a:pPr marL="0" lvl="0" indent="0" algn="l" rtl="0">
              <a:spcBef>
                <a:spcPts val="0"/>
              </a:spcBef>
              <a:spcAft>
                <a:spcPts val="0"/>
              </a:spcAft>
              <a:buNone/>
            </a:pPr>
            <a:r>
              <a:rPr lang="it-IT">
                <a:solidFill>
                  <a:schemeClr val="lt1"/>
                </a:solidFill>
                <a:latin typeface="Kantumruy Pro"/>
                <a:ea typeface="Kantumruy Pro"/>
                <a:cs typeface="Kantumruy Pro"/>
                <a:sym typeface="Kantumruy Pro"/>
              </a:rPr>
              <a:t>Questa struttura ordinata ha facilitato il lavoro di gruppo, rendendo il contenuto del progetto facilmente accessibile e ben organizzato.</a:t>
            </a:r>
            <a:endParaRPr>
              <a:solidFill>
                <a:schemeClr val="lt1"/>
              </a:solidFill>
              <a:latin typeface="Kantumruy Pro"/>
              <a:ea typeface="Kantumruy Pro"/>
              <a:cs typeface="Kantumruy Pro"/>
              <a:sym typeface="Kantumruy Pro"/>
            </a:endParaRPr>
          </a:p>
        </p:txBody>
      </p:sp>
    </p:spTree>
    <p:extLst>
      <p:ext uri="{BB962C8B-B14F-4D97-AF65-F5344CB8AC3E}">
        <p14:creationId xmlns:p14="http://schemas.microsoft.com/office/powerpoint/2010/main" val="1513028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64">
          <a:extLst>
            <a:ext uri="{FF2B5EF4-FFF2-40B4-BE49-F238E27FC236}">
              <a16:creationId xmlns:a16="http://schemas.microsoft.com/office/drawing/2014/main" id="{84B86FE5-3417-F4F3-6BEC-E5DC299B1E3C}"/>
            </a:ext>
          </a:extLst>
        </p:cNvPr>
        <p:cNvGrpSpPr/>
        <p:nvPr/>
      </p:nvGrpSpPr>
      <p:grpSpPr>
        <a:xfrm>
          <a:off x="0" y="0"/>
          <a:ext cx="0" cy="0"/>
          <a:chOff x="0" y="0"/>
          <a:chExt cx="0" cy="0"/>
        </a:xfrm>
      </p:grpSpPr>
      <p:sp>
        <p:nvSpPr>
          <p:cNvPr id="1265" name="Google Shape;1265;p29">
            <a:extLst>
              <a:ext uri="{FF2B5EF4-FFF2-40B4-BE49-F238E27FC236}">
                <a16:creationId xmlns:a16="http://schemas.microsoft.com/office/drawing/2014/main" id="{092403D0-2828-D368-2DC6-84AD7C8B786A}"/>
              </a:ext>
            </a:extLst>
          </p:cNvPr>
          <p:cNvSpPr txBox="1">
            <a:spLocks noGrp="1"/>
          </p:cNvSpPr>
          <p:nvPr>
            <p:ph type="body" idx="1"/>
          </p:nvPr>
        </p:nvSpPr>
        <p:spPr>
          <a:xfrm>
            <a:off x="952500" y="1152474"/>
            <a:ext cx="7191375" cy="374337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b="1"/>
              <a:t>Approccio ibrido</a:t>
            </a:r>
          </a:p>
          <a:p>
            <a:pPr marL="0" lvl="0" indent="0" algn="l" rtl="0">
              <a:spcBef>
                <a:spcPts val="0"/>
              </a:spcBef>
              <a:spcAft>
                <a:spcPts val="0"/>
              </a:spcAft>
              <a:buNone/>
            </a:pPr>
            <a:r>
              <a:rPr lang="it-IT"/>
              <a:t>Il team ha lavorato principalmente in presenza, ma ha utilizzato GitHub per mantenere una sincronizzazione continua e garantire una gestione ordinata del codice.</a:t>
            </a:r>
          </a:p>
          <a:p>
            <a:pPr marL="0" lvl="0" indent="0" algn="l" rtl="0">
              <a:spcBef>
                <a:spcPts val="0"/>
              </a:spcBef>
              <a:spcAft>
                <a:spcPts val="0"/>
              </a:spcAft>
              <a:buNone/>
            </a:pPr>
            <a:endParaRPr lang="it-IT"/>
          </a:p>
          <a:p>
            <a:pPr marL="0" lvl="0" indent="0" algn="l" rtl="0">
              <a:spcBef>
                <a:spcPts val="0"/>
              </a:spcBef>
              <a:spcAft>
                <a:spcPts val="0"/>
              </a:spcAft>
              <a:buNone/>
            </a:pPr>
            <a:r>
              <a:rPr lang="it-IT" b="1"/>
              <a:t>Utilizzo dei </a:t>
            </a:r>
            <a:r>
              <a:rPr lang="it-IT" b="1" err="1"/>
              <a:t>branch</a:t>
            </a:r>
            <a:r>
              <a:rPr lang="it-IT"/>
              <a:t>:</a:t>
            </a:r>
          </a:p>
          <a:p>
            <a:pPr marL="0" lvl="0" indent="0" algn="l" rtl="0">
              <a:spcBef>
                <a:spcPts val="0"/>
              </a:spcBef>
              <a:spcAft>
                <a:spcPts val="0"/>
              </a:spcAft>
              <a:buNone/>
            </a:pPr>
            <a:r>
              <a:rPr lang="it-IT"/>
              <a:t>Per alcune funzionalità specifiche, sono stati creati </a:t>
            </a:r>
            <a:r>
              <a:rPr lang="it-IT" err="1"/>
              <a:t>branch</a:t>
            </a:r>
            <a:r>
              <a:rPr lang="it-IT"/>
              <a:t> dedicati per consentire lo sviluppo in parallelo.</a:t>
            </a:r>
          </a:p>
          <a:p>
            <a:pPr marL="0" lvl="0" indent="0" algn="l" rtl="0">
              <a:spcBef>
                <a:spcPts val="0"/>
              </a:spcBef>
              <a:spcAft>
                <a:spcPts val="0"/>
              </a:spcAft>
              <a:buNone/>
            </a:pPr>
            <a:r>
              <a:rPr lang="it-IT"/>
              <a:t>Dopo la conclusione del lavoro, ogni </a:t>
            </a:r>
            <a:r>
              <a:rPr lang="it-IT" err="1"/>
              <a:t>branch</a:t>
            </a:r>
            <a:r>
              <a:rPr lang="it-IT"/>
              <a:t> è stato unito al ramo principale (</a:t>
            </a:r>
            <a:r>
              <a:rPr lang="it-IT" err="1"/>
              <a:t>main</a:t>
            </a:r>
            <a:r>
              <a:rPr lang="it-IT"/>
              <a:t>) tramite pull </a:t>
            </a:r>
            <a:r>
              <a:rPr lang="it-IT" err="1"/>
              <a:t>request</a:t>
            </a:r>
            <a:r>
              <a:rPr lang="it-IT"/>
              <a:t>, per assicurare la qualità del codice.</a:t>
            </a:r>
          </a:p>
          <a:p>
            <a:pPr marL="0" lvl="0" indent="0" algn="l" rtl="0">
              <a:spcBef>
                <a:spcPts val="0"/>
              </a:spcBef>
              <a:spcAft>
                <a:spcPts val="0"/>
              </a:spcAft>
              <a:buNone/>
            </a:pPr>
            <a:r>
              <a:rPr lang="it-IT">
                <a:solidFill>
                  <a:schemeClr val="bg1"/>
                </a:solidFill>
              </a:rPr>
              <a:t>Flusso di lavoro effettivo:</a:t>
            </a:r>
          </a:p>
          <a:p>
            <a:pPr marL="800100" lvl="1" indent="-342900">
              <a:buFont typeface="+mj-lt"/>
              <a:buAutoNum type="arabicPeriod"/>
            </a:pPr>
            <a:r>
              <a:rPr lang="it-IT" b="1">
                <a:solidFill>
                  <a:schemeClr val="bg1"/>
                </a:solidFill>
              </a:rPr>
              <a:t>Collaborazione diretta in presenza</a:t>
            </a:r>
            <a:r>
              <a:rPr lang="it-IT">
                <a:solidFill>
                  <a:schemeClr val="bg1"/>
                </a:solidFill>
              </a:rPr>
              <a:t>: Il gruppo ha programmato insieme, discutendo e implementando le modifiche in tempo reale.</a:t>
            </a:r>
          </a:p>
          <a:p>
            <a:pPr marL="800100" lvl="1" indent="-342900">
              <a:buFont typeface="+mj-lt"/>
              <a:buAutoNum type="arabicPeriod"/>
            </a:pPr>
            <a:endParaRPr lang="it-IT">
              <a:solidFill>
                <a:schemeClr val="bg1"/>
              </a:solidFill>
            </a:endParaRPr>
          </a:p>
          <a:p>
            <a:pPr marL="800100" lvl="1" indent="-342900">
              <a:buFont typeface="+mj-lt"/>
              <a:buAutoNum type="arabicPeriod"/>
            </a:pPr>
            <a:r>
              <a:rPr lang="it-IT" b="1" err="1">
                <a:solidFill>
                  <a:schemeClr val="bg1"/>
                </a:solidFill>
              </a:rPr>
              <a:t>Branch</a:t>
            </a:r>
            <a:r>
              <a:rPr lang="it-IT" b="1">
                <a:solidFill>
                  <a:schemeClr val="bg1"/>
                </a:solidFill>
              </a:rPr>
              <a:t> dedicati per funzionalità specifiche</a:t>
            </a:r>
            <a:r>
              <a:rPr lang="it-IT">
                <a:solidFill>
                  <a:schemeClr val="bg1"/>
                </a:solidFill>
              </a:rPr>
              <a:t>: Alcuni membri hanno lavorato su </a:t>
            </a:r>
            <a:r>
              <a:rPr lang="it-IT" err="1">
                <a:solidFill>
                  <a:schemeClr val="bg1"/>
                </a:solidFill>
              </a:rPr>
              <a:t>branch</a:t>
            </a:r>
            <a:r>
              <a:rPr lang="it-IT">
                <a:solidFill>
                  <a:schemeClr val="bg1"/>
                </a:solidFill>
              </a:rPr>
              <a:t> separati per nuove funzionalità o correzioni di bug.</a:t>
            </a:r>
          </a:p>
          <a:p>
            <a:pPr marL="800100" lvl="1" indent="-342900">
              <a:buFont typeface="+mj-lt"/>
              <a:buAutoNum type="arabicPeriod"/>
            </a:pPr>
            <a:endParaRPr lang="it-IT">
              <a:solidFill>
                <a:schemeClr val="bg1"/>
              </a:solidFill>
            </a:endParaRPr>
          </a:p>
          <a:p>
            <a:pPr marL="800100" lvl="1" indent="-342900">
              <a:buFont typeface="+mj-lt"/>
              <a:buAutoNum type="arabicPeriod"/>
            </a:pPr>
            <a:r>
              <a:rPr lang="it-IT" b="1">
                <a:solidFill>
                  <a:schemeClr val="bg1"/>
                </a:solidFill>
              </a:rPr>
              <a:t>Pull </a:t>
            </a:r>
            <a:r>
              <a:rPr lang="it-IT" b="1" err="1">
                <a:solidFill>
                  <a:schemeClr val="bg1"/>
                </a:solidFill>
              </a:rPr>
              <a:t>request</a:t>
            </a:r>
            <a:r>
              <a:rPr lang="it-IT" b="1">
                <a:solidFill>
                  <a:schemeClr val="bg1"/>
                </a:solidFill>
              </a:rPr>
              <a:t> per revisioni</a:t>
            </a:r>
            <a:r>
              <a:rPr lang="it-IT">
                <a:solidFill>
                  <a:schemeClr val="bg1"/>
                </a:solidFill>
              </a:rPr>
              <a:t>: Le modifiche principali sono state sottoposte a revisione tramite pull </a:t>
            </a:r>
            <a:r>
              <a:rPr lang="it-IT" err="1">
                <a:solidFill>
                  <a:schemeClr val="bg1"/>
                </a:solidFill>
              </a:rPr>
              <a:t>request</a:t>
            </a:r>
            <a:r>
              <a:rPr lang="it-IT">
                <a:solidFill>
                  <a:schemeClr val="bg1"/>
                </a:solidFill>
              </a:rPr>
              <a:t>, con discussioni e verifiche del team.</a:t>
            </a:r>
            <a:endParaRPr>
              <a:solidFill>
                <a:schemeClr val="bg1"/>
              </a:solidFill>
            </a:endParaRPr>
          </a:p>
        </p:txBody>
      </p:sp>
      <p:sp>
        <p:nvSpPr>
          <p:cNvPr id="1266" name="Google Shape;1266;p29">
            <a:extLst>
              <a:ext uri="{FF2B5EF4-FFF2-40B4-BE49-F238E27FC236}">
                <a16:creationId xmlns:a16="http://schemas.microsoft.com/office/drawing/2014/main" id="{D60E4DFE-8A26-ABE1-1FDE-13F7861560F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b="0"/>
              <a:t>Workflow collaborativo su GitHub</a:t>
            </a:r>
            <a:endParaRPr b="0"/>
          </a:p>
        </p:txBody>
      </p:sp>
    </p:spTree>
    <p:extLst>
      <p:ext uri="{BB962C8B-B14F-4D97-AF65-F5344CB8AC3E}">
        <p14:creationId xmlns:p14="http://schemas.microsoft.com/office/powerpoint/2010/main" val="563113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64">
          <a:extLst>
            <a:ext uri="{FF2B5EF4-FFF2-40B4-BE49-F238E27FC236}">
              <a16:creationId xmlns:a16="http://schemas.microsoft.com/office/drawing/2014/main" id="{8E1D0610-890C-8BAD-7069-B3E377841B96}"/>
            </a:ext>
          </a:extLst>
        </p:cNvPr>
        <p:cNvGrpSpPr/>
        <p:nvPr/>
      </p:nvGrpSpPr>
      <p:grpSpPr>
        <a:xfrm>
          <a:off x="0" y="0"/>
          <a:ext cx="0" cy="0"/>
          <a:chOff x="0" y="0"/>
          <a:chExt cx="0" cy="0"/>
        </a:xfrm>
      </p:grpSpPr>
      <p:sp>
        <p:nvSpPr>
          <p:cNvPr id="1265" name="Google Shape;1265;p29">
            <a:extLst>
              <a:ext uri="{FF2B5EF4-FFF2-40B4-BE49-F238E27FC236}">
                <a16:creationId xmlns:a16="http://schemas.microsoft.com/office/drawing/2014/main" id="{356B285C-692E-A110-9FA5-339366D7E994}"/>
              </a:ext>
            </a:extLst>
          </p:cNvPr>
          <p:cNvSpPr txBox="1">
            <a:spLocks noGrp="1"/>
          </p:cNvSpPr>
          <p:nvPr>
            <p:ph type="body" idx="1"/>
          </p:nvPr>
        </p:nvSpPr>
        <p:spPr>
          <a:xfrm>
            <a:off x="952500" y="1152474"/>
            <a:ext cx="7191375" cy="1143051"/>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Sono stati effettuati </a:t>
            </a:r>
            <a:r>
              <a:rPr lang="it-IT" err="1"/>
              <a:t>commit</a:t>
            </a:r>
            <a:r>
              <a:rPr lang="it-IT"/>
              <a:t> frequenti e regolari, garantendo una traccia chiara dello sviluppo. </a:t>
            </a:r>
          </a:p>
          <a:p>
            <a:pPr marL="0" lvl="0" indent="0" algn="l" rtl="0">
              <a:spcBef>
                <a:spcPts val="0"/>
              </a:spcBef>
              <a:spcAft>
                <a:spcPts val="0"/>
              </a:spcAft>
              <a:buNone/>
            </a:pPr>
            <a:r>
              <a:rPr lang="it-IT"/>
              <a:t>Il ramo principale (</a:t>
            </a:r>
            <a:r>
              <a:rPr lang="it-IT" err="1"/>
              <a:t>main</a:t>
            </a:r>
            <a:r>
              <a:rPr lang="it-IT"/>
              <a:t>) è stato mantenuto stabile, accettando solo modifiche verificate. </a:t>
            </a:r>
          </a:p>
          <a:p>
            <a:pPr marL="0" lvl="0" indent="0" algn="l" rtl="0">
              <a:spcBef>
                <a:spcPts val="0"/>
              </a:spcBef>
              <a:spcAft>
                <a:spcPts val="0"/>
              </a:spcAft>
              <a:buNone/>
            </a:pPr>
            <a:r>
              <a:rPr lang="it-IT"/>
              <a:t>Inoltre è stata utilizzata la funzionalità degli </a:t>
            </a:r>
            <a:r>
              <a:rPr lang="it-IT" err="1"/>
              <a:t>issue</a:t>
            </a:r>
            <a:r>
              <a:rPr lang="it-IT"/>
              <a:t>, impiegati principalmente per segnalare bug individuati durante lo sviluppo e definire nuove funzionalità o aggiornamenti da implementare. Gli </a:t>
            </a:r>
            <a:r>
              <a:rPr lang="it-IT" err="1"/>
              <a:t>issue</a:t>
            </a:r>
            <a:r>
              <a:rPr lang="it-IT"/>
              <a:t> hanno facilitato l’assegnazione e il monitoraggio delle attività tra i membri del team. </a:t>
            </a:r>
            <a:endParaRPr>
              <a:solidFill>
                <a:schemeClr val="bg1"/>
              </a:solidFill>
            </a:endParaRPr>
          </a:p>
        </p:txBody>
      </p:sp>
      <p:sp>
        <p:nvSpPr>
          <p:cNvPr id="1266" name="Google Shape;1266;p29">
            <a:extLst>
              <a:ext uri="{FF2B5EF4-FFF2-40B4-BE49-F238E27FC236}">
                <a16:creationId xmlns:a16="http://schemas.microsoft.com/office/drawing/2014/main" id="{620255B9-626A-B6E4-F9A3-FE91C0C6D4E7}"/>
              </a:ext>
            </a:extLst>
          </p:cNvPr>
          <p:cNvSpPr txBox="1">
            <a:spLocks noGrp="1"/>
          </p:cNvSpPr>
          <p:nvPr>
            <p:ph type="title"/>
          </p:nvPr>
        </p:nvSpPr>
        <p:spPr>
          <a:xfrm>
            <a:off x="533400" y="445025"/>
            <a:ext cx="7610475"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b="0"/>
              <a:t>Gestione delle versioni e </a:t>
            </a:r>
            <a:r>
              <a:rPr lang="it-IT" b="0" err="1"/>
              <a:t>issue</a:t>
            </a:r>
            <a:endParaRPr b="0"/>
          </a:p>
        </p:txBody>
      </p:sp>
      <p:pic>
        <p:nvPicPr>
          <p:cNvPr id="3" name="Immagine 2">
            <a:extLst>
              <a:ext uri="{FF2B5EF4-FFF2-40B4-BE49-F238E27FC236}">
                <a16:creationId xmlns:a16="http://schemas.microsoft.com/office/drawing/2014/main" id="{EDBEE563-A5BC-282C-6A65-9EADAB493341}"/>
              </a:ext>
            </a:extLst>
          </p:cNvPr>
          <p:cNvPicPr>
            <a:picLocks noChangeAspect="1"/>
          </p:cNvPicPr>
          <p:nvPr/>
        </p:nvPicPr>
        <p:blipFill>
          <a:blip r:embed="rId3"/>
          <a:stretch>
            <a:fillRect/>
          </a:stretch>
        </p:blipFill>
        <p:spPr>
          <a:xfrm>
            <a:off x="1442586" y="2295525"/>
            <a:ext cx="5792102" cy="2247900"/>
          </a:xfrm>
          <a:prstGeom prst="rect">
            <a:avLst/>
          </a:prstGeom>
        </p:spPr>
      </p:pic>
    </p:spTree>
    <p:extLst>
      <p:ext uri="{BB962C8B-B14F-4D97-AF65-F5344CB8AC3E}">
        <p14:creationId xmlns:p14="http://schemas.microsoft.com/office/powerpoint/2010/main" val="33629249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96"/>
        <p:cNvGrpSpPr/>
        <p:nvPr/>
      </p:nvGrpSpPr>
      <p:grpSpPr>
        <a:xfrm>
          <a:off x="0" y="0"/>
          <a:ext cx="0" cy="0"/>
          <a:chOff x="0" y="0"/>
          <a:chExt cx="0" cy="0"/>
        </a:xfrm>
      </p:grpSpPr>
      <p:sp>
        <p:nvSpPr>
          <p:cNvPr id="1297" name="Google Shape;1297;p31"/>
          <p:cNvSpPr txBox="1">
            <a:spLocks noGrp="1"/>
          </p:cNvSpPr>
          <p:nvPr>
            <p:ph type="title"/>
          </p:nvPr>
        </p:nvSpPr>
        <p:spPr>
          <a:xfrm>
            <a:off x="2354550" y="421302"/>
            <a:ext cx="4434900" cy="722795"/>
          </a:xfrm>
        </p:spPr>
        <p:txBody>
          <a:bodyPr spcFirstLastPara="1" wrap="square" lIns="91425" tIns="91425" rIns="91425" bIns="91425" anchor="b" anchorCtr="0">
            <a:normAutofit/>
          </a:bodyPr>
          <a:lstStyle/>
          <a:p>
            <a:pPr marL="0" lvl="0" indent="0" rtl="0">
              <a:spcBef>
                <a:spcPts val="0"/>
              </a:spcBef>
              <a:spcAft>
                <a:spcPts val="0"/>
              </a:spcAft>
              <a:buNone/>
            </a:pPr>
            <a:r>
              <a:rPr lang="it-IT" dirty="0"/>
              <a:t>Software Life Cycle​</a:t>
            </a:r>
          </a:p>
        </p:txBody>
      </p:sp>
      <p:sp>
        <p:nvSpPr>
          <p:cNvPr id="1298" name="Google Shape;1298;p31"/>
          <p:cNvSpPr txBox="1">
            <a:spLocks noGrp="1"/>
          </p:cNvSpPr>
          <p:nvPr>
            <p:ph type="body" idx="1"/>
          </p:nvPr>
        </p:nvSpPr>
        <p:spPr>
          <a:xfrm>
            <a:off x="471320" y="1423200"/>
            <a:ext cx="3465978" cy="2297099"/>
          </a:xfrm>
        </p:spPr>
        <p:txBody>
          <a:bodyPr spcFirstLastPara="1" wrap="square" lIns="91425" tIns="91425" rIns="91425" bIns="91425" anchor="t" anchorCtr="0">
            <a:normAutofit/>
          </a:bodyPr>
          <a:lstStyle/>
          <a:p>
            <a:pPr marL="171450" indent="-171450">
              <a:buFont typeface="Arial" panose="020B0604020202020204" pitchFamily="34" charset="0"/>
              <a:buChar char="•"/>
            </a:pPr>
            <a:r>
              <a:rPr lang="it-IT" dirty="0">
                <a:solidFill>
                  <a:schemeClr val="bg1"/>
                </a:solidFill>
              </a:rPr>
              <a:t>Adatto allo sviluppo di software guidato dai requisiti legati alla UI </a:t>
            </a:r>
            <a:r>
              <a:rPr lang="it-IT" dirty="0">
                <a:solidFill>
                  <a:schemeClr val="bg1"/>
                </a:solidFill>
                <a:sym typeface="Wingdings" panose="05000000000000000000" pitchFamily="2" charset="2"/>
              </a:rPr>
              <a:t> </a:t>
            </a:r>
            <a:r>
              <a:rPr lang="it-IT" b="1" dirty="0">
                <a:solidFill>
                  <a:schemeClr val="bg1"/>
                </a:solidFill>
                <a:sym typeface="Wingdings" panose="05000000000000000000" pitchFamily="2" charset="2"/>
              </a:rPr>
              <a:t>Swing</a:t>
            </a:r>
            <a:endParaRPr lang="it-IT" dirty="0">
              <a:solidFill>
                <a:schemeClr val="bg1"/>
              </a:solidFill>
            </a:endParaRPr>
          </a:p>
          <a:p>
            <a:pPr marL="171450" indent="-171450">
              <a:buFont typeface="Arial" panose="020B0604020202020204" pitchFamily="34" charset="0"/>
              <a:buChar char="•"/>
            </a:pPr>
            <a:endParaRPr lang="it-IT" dirty="0">
              <a:solidFill>
                <a:schemeClr val="bg1"/>
              </a:solidFill>
            </a:endParaRPr>
          </a:p>
          <a:p>
            <a:pPr marL="171450" indent="-171450">
              <a:buFont typeface="Arial" panose="020B0604020202020204" pitchFamily="34" charset="0"/>
              <a:buChar char="•"/>
            </a:pPr>
            <a:r>
              <a:rPr lang="it-IT" dirty="0">
                <a:solidFill>
                  <a:schemeClr val="bg1"/>
                </a:solidFill>
              </a:rPr>
              <a:t>Enfasi sulla </a:t>
            </a:r>
            <a:r>
              <a:rPr lang="it-IT" u="sng" dirty="0">
                <a:solidFill>
                  <a:schemeClr val="bg1"/>
                </a:solidFill>
              </a:rPr>
              <a:t>prototipazione</a:t>
            </a:r>
            <a:r>
              <a:rPr lang="it-IT" dirty="0">
                <a:solidFill>
                  <a:schemeClr val="bg1"/>
                </a:solidFill>
              </a:rPr>
              <a:t>, che consente di ricevere feedback e suggerimenti dagli utenti finali con costanza </a:t>
            </a:r>
            <a:r>
              <a:rPr lang="it-IT" dirty="0">
                <a:solidFill>
                  <a:schemeClr val="bg1"/>
                </a:solidFill>
                <a:sym typeface="Wingdings" panose="05000000000000000000" pitchFamily="2" charset="2"/>
              </a:rPr>
              <a:t> </a:t>
            </a:r>
            <a:r>
              <a:rPr lang="it-IT" b="1" dirty="0">
                <a:solidFill>
                  <a:schemeClr val="bg1"/>
                </a:solidFill>
                <a:sym typeface="Wingdings" panose="05000000000000000000" pitchFamily="2" charset="2"/>
              </a:rPr>
              <a:t>Qualità</a:t>
            </a:r>
            <a:endParaRPr lang="it-IT" b="1" dirty="0">
              <a:solidFill>
                <a:schemeClr val="bg1"/>
              </a:solidFill>
            </a:endParaRPr>
          </a:p>
          <a:p>
            <a:pPr marL="0" indent="0">
              <a:buNone/>
            </a:pPr>
            <a:endParaRPr lang="it-IT" b="1" dirty="0">
              <a:solidFill>
                <a:schemeClr val="bg1"/>
              </a:solidFill>
              <a:sym typeface="Wingdings" panose="05000000000000000000" pitchFamily="2" charset="2"/>
            </a:endParaRPr>
          </a:p>
          <a:p>
            <a:pPr marL="171450" indent="-171450">
              <a:buFont typeface="Arial" panose="020B0604020202020204" pitchFamily="34" charset="0"/>
              <a:buChar char="•"/>
            </a:pPr>
            <a:r>
              <a:rPr lang="it-IT" dirty="0">
                <a:solidFill>
                  <a:schemeClr val="bg1"/>
                </a:solidFill>
                <a:sym typeface="Wingdings" panose="05000000000000000000" pitchFamily="2" charset="2"/>
              </a:rPr>
              <a:t>Si focalizza precocemente sulle criticità, adattandosi ad esse grazie alle evidenze empiriche raccolte nella fase embrionale dello sviluppo  </a:t>
            </a:r>
            <a:r>
              <a:rPr lang="it-IT" b="1" dirty="0">
                <a:solidFill>
                  <a:schemeClr val="bg1"/>
                </a:solidFill>
                <a:sym typeface="Wingdings" panose="05000000000000000000" pitchFamily="2" charset="2"/>
              </a:rPr>
              <a:t>Mitigazione dei rischi</a:t>
            </a:r>
          </a:p>
          <a:p>
            <a:pPr marL="171450" indent="-171450">
              <a:buFont typeface="Arial" panose="020B0604020202020204" pitchFamily="34" charset="0"/>
              <a:buChar char="•"/>
            </a:pPr>
            <a:endParaRPr lang="it-IT" b="1" dirty="0">
              <a:solidFill>
                <a:schemeClr val="bg1"/>
              </a:solidFill>
            </a:endParaRPr>
          </a:p>
          <a:p>
            <a:pPr marL="0" lvl="0" indent="0" rtl="0">
              <a:spcBef>
                <a:spcPts val="0"/>
              </a:spcBef>
              <a:spcAft>
                <a:spcPts val="0"/>
              </a:spcAft>
              <a:buNone/>
            </a:pPr>
            <a:endParaRPr lang="en-US" dirty="0">
              <a:solidFill>
                <a:schemeClr val="bg1"/>
              </a:solidFill>
            </a:endParaRPr>
          </a:p>
        </p:txBody>
      </p:sp>
      <p:pic>
        <p:nvPicPr>
          <p:cNvPr id="6" name="Immagine 5" descr="Immagine che contiene schermata, cerchio, Blu elettrico, logo&#10;&#10;Descrizione generata automaticamente">
            <a:extLst>
              <a:ext uri="{FF2B5EF4-FFF2-40B4-BE49-F238E27FC236}">
                <a16:creationId xmlns:a16="http://schemas.microsoft.com/office/drawing/2014/main" id="{B1DFCF4F-6071-3618-F466-7E2C2F1C8C70}"/>
              </a:ext>
            </a:extLst>
          </p:cNvPr>
          <p:cNvPicPr>
            <a:picLocks noChangeAspect="1"/>
          </p:cNvPicPr>
          <p:nvPr/>
        </p:nvPicPr>
        <p:blipFill>
          <a:blip r:embed="rId3"/>
          <a:srcRect t="20460"/>
          <a:stretch/>
        </p:blipFill>
        <p:spPr>
          <a:xfrm>
            <a:off x="3937298" y="1237129"/>
            <a:ext cx="5072450" cy="3100307"/>
          </a:xfrm>
          <a:prstGeom prst="rect">
            <a:avLst/>
          </a:prstGeom>
        </p:spPr>
      </p:pic>
    </p:spTree>
  </p:cSld>
  <p:clrMapOvr>
    <a:masterClrMapping/>
  </p:clrMapOvr>
</p:sld>
</file>

<file path=ppt/theme/theme1.xml><?xml version="1.0" encoding="utf-8"?>
<a:theme xmlns:a="http://schemas.openxmlformats.org/drawingml/2006/main" name="Femur Fracture by Slidesgo">
  <a:themeElements>
    <a:clrScheme name="Simple Light">
      <a:dk1>
        <a:srgbClr val="1F2F56"/>
      </a:dk1>
      <a:lt1>
        <a:srgbClr val="1D1D1D"/>
      </a:lt1>
      <a:dk2>
        <a:srgbClr val="EEEFF3"/>
      </a:dk2>
      <a:lt2>
        <a:srgbClr val="273E6D"/>
      </a:lt2>
      <a:accent1>
        <a:srgbClr val="6CBFFF"/>
      </a:accent1>
      <a:accent2>
        <a:srgbClr val="D4E7FF"/>
      </a:accent2>
      <a:accent3>
        <a:srgbClr val="EE747D"/>
      </a:accent3>
      <a:accent4>
        <a:srgbClr val="FFFFFF"/>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A0CF21E40499B24A9F68A43EEC522882" ma:contentTypeVersion="5" ma:contentTypeDescription="Create a new document." ma:contentTypeScope="" ma:versionID="d4c71aa20a36d827b4998a05aaf53f38">
  <xsd:schema xmlns:xsd="http://www.w3.org/2001/XMLSchema" xmlns:xs="http://www.w3.org/2001/XMLSchema" xmlns:p="http://schemas.microsoft.com/office/2006/metadata/properties" xmlns:ns3="0e8cb14d-5672-45a9-9374-f9161c6ad1f5" targetNamespace="http://schemas.microsoft.com/office/2006/metadata/properties" ma:root="true" ma:fieldsID="01048db98926ec87dc0b8fa2fc6e91cc" ns3:_="">
    <xsd:import namespace="0e8cb14d-5672-45a9-9374-f9161c6ad1f5"/>
    <xsd:element name="properties">
      <xsd:complexType>
        <xsd:sequence>
          <xsd:element name="documentManagement">
            <xsd:complexType>
              <xsd:all>
                <xsd:element ref="ns3:MediaServiceMetadata" minOccurs="0"/>
                <xsd:element ref="ns3:MediaServiceFastMetadata" minOccurs="0"/>
                <xsd:element ref="ns3:MediaServiceObjectDetectorVersions" minOccurs="0"/>
                <xsd:element ref="ns3:MediaServiceSearchProperties" minOccurs="0"/>
                <xsd:element ref="ns3:_activity"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e8cb14d-5672-45a9-9374-f9161c6ad1f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bjectDetectorVersions" ma:index="10" nillable="true" ma:displayName="MediaServiceObjectDetectorVersions" ma:hidden="true" ma:indexed="true" ma:internalName="MediaServiceObjectDetectorVersions" ma:readOnly="true">
      <xsd:simpleType>
        <xsd:restriction base="dms:Text"/>
      </xsd:simpleType>
    </xsd:element>
    <xsd:element name="MediaServiceSearchProperties" ma:index="11" nillable="true" ma:displayName="MediaServiceSearchProperties" ma:hidden="true" ma:internalName="MediaServiceSearchProperties" ma:readOnly="true">
      <xsd:simpleType>
        <xsd:restriction base="dms:Note"/>
      </xsd:simpleType>
    </xsd:element>
    <xsd:element name="_activity" ma:index="12" nillable="true" ma:displayName="_activity" ma:hidden="true" ma:internalName="_activity">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0e8cb14d-5672-45a9-9374-f9161c6ad1f5" xsi:nil="true"/>
  </documentManagement>
</p:properties>
</file>

<file path=customXml/itemProps1.xml><?xml version="1.0" encoding="utf-8"?>
<ds:datastoreItem xmlns:ds="http://schemas.openxmlformats.org/officeDocument/2006/customXml" ds:itemID="{B6E85984-2EF6-4D67-8BBE-9225C0B5A34B}">
  <ds:schemaRefs>
    <ds:schemaRef ds:uri="0e8cb14d-5672-45a9-9374-f9161c6ad1f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C29590E-72F9-4013-9924-2E971ED2BC88}">
  <ds:schemaRefs>
    <ds:schemaRef ds:uri="http://schemas.microsoft.com/sharepoint/v3/contenttype/forms"/>
  </ds:schemaRefs>
</ds:datastoreItem>
</file>

<file path=customXml/itemProps3.xml><?xml version="1.0" encoding="utf-8"?>
<ds:datastoreItem xmlns:ds="http://schemas.openxmlformats.org/officeDocument/2006/customXml" ds:itemID="{A4BBAA94-AF2E-4BEB-806B-6D9C9C7C3DB6}">
  <ds:schemaRefs>
    <ds:schemaRef ds:uri="http://www.w3.org/XML/1998/namespace"/>
    <ds:schemaRef ds:uri="http://schemas.microsoft.com/office/2006/documentManagement/types"/>
    <ds:schemaRef ds:uri="http://purl.org/dc/elements/1.1/"/>
    <ds:schemaRef ds:uri="http://schemas.microsoft.com/office/infopath/2007/PartnerControls"/>
    <ds:schemaRef ds:uri="http://schemas.microsoft.com/office/2006/metadata/properties"/>
    <ds:schemaRef ds:uri="http://purl.org/dc/dcmitype/"/>
    <ds:schemaRef ds:uri="http://schemas.openxmlformats.org/package/2006/metadata/core-properties"/>
    <ds:schemaRef ds:uri="0e8cb14d-5672-45a9-9374-f9161c6ad1f5"/>
    <ds:schemaRef ds:uri="http://purl.org/dc/terms/"/>
  </ds:schemaRefs>
</ds:datastoreItem>
</file>

<file path=docProps/app.xml><?xml version="1.0" encoding="utf-8"?>
<Properties xmlns="http://schemas.openxmlformats.org/officeDocument/2006/extended-properties" xmlns:vt="http://schemas.openxmlformats.org/officeDocument/2006/docPropsVTypes">
  <TotalTime>0</TotalTime>
  <Words>1531</Words>
  <Application>Microsoft Office PowerPoint</Application>
  <PresentationFormat>On-screen Show (16:9)</PresentationFormat>
  <Paragraphs>149</Paragraphs>
  <Slides>31</Slides>
  <Notes>30</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Wingdings</vt:lpstr>
      <vt:lpstr>Arial</vt:lpstr>
      <vt:lpstr>Raleway</vt:lpstr>
      <vt:lpstr>Kantumruy Pro</vt:lpstr>
      <vt:lpstr>Barlow</vt:lpstr>
      <vt:lpstr>Femur Fracture by Slidesgo</vt:lpstr>
      <vt:lpstr>Mini-Market Billing System</vt:lpstr>
      <vt:lpstr>Obiettivo</vt:lpstr>
      <vt:lpstr>Difficoltà incontrate</vt:lpstr>
      <vt:lpstr>Paradigmi di programmazione e modellazione</vt:lpstr>
      <vt:lpstr>Strumenti Utilizzati</vt:lpstr>
      <vt:lpstr>Software configuration management​</vt:lpstr>
      <vt:lpstr>Workflow collaborativo su GitHub</vt:lpstr>
      <vt:lpstr>Gestione delle versioni e issue</vt:lpstr>
      <vt:lpstr>Software Life Cycle​</vt:lpstr>
      <vt:lpstr>Requisiti</vt:lpstr>
      <vt:lpstr>Architettura (1)</vt:lpstr>
      <vt:lpstr>Architettura (2)</vt:lpstr>
      <vt:lpstr>Design pattern</vt:lpstr>
      <vt:lpstr>Design pattern (2)</vt:lpstr>
      <vt:lpstr>Misurazione del codice</vt:lpstr>
      <vt:lpstr>Misurazione del codice (2)</vt:lpstr>
      <vt:lpstr>Misurazione del codice (2)</vt:lpstr>
      <vt:lpstr>Implementazione</vt:lpstr>
      <vt:lpstr>Implementazione (2)</vt:lpstr>
      <vt:lpstr>Implementazione (3)</vt:lpstr>
      <vt:lpstr>Demo</vt:lpstr>
      <vt:lpstr>Modellazione</vt:lpstr>
      <vt:lpstr>PowerPoint Presentation</vt:lpstr>
      <vt:lpstr>PowerPoint Presentation</vt:lpstr>
      <vt:lpstr>PowerPoint Presentation</vt:lpstr>
      <vt:lpstr>PowerPoint Presentation</vt:lpstr>
      <vt:lpstr>PowerPoint Presentation</vt:lpstr>
      <vt:lpstr>PowerPoint Presentation</vt:lpstr>
      <vt:lpstr>Testing (1)</vt:lpstr>
      <vt:lpstr>Testing (2)</vt:lpstr>
      <vt:lpstr>Fine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ALESSANDRO MANGINI</cp:lastModifiedBy>
  <cp:revision>2</cp:revision>
  <dcterms:modified xsi:type="dcterms:W3CDTF">2024-12-09T21:30:41Z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0x010100A0CF21E40499B24A9F68A43EEC522882</vt:lpwstr>
  </property>
</Properties>
</file>